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8384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440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624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346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180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346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1486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986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18073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00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58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3F3A49-47DF-4A2A-880B-D663E8CA72E1}" type="datetimeFigureOut">
              <a:rPr lang="en-GB" smtClean="0"/>
              <a:t>18/09/2024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1635C-FE3E-4891-8C3D-607ED95F95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1195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8lxvCkJZAY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are out British Values?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1245" y="2155926"/>
            <a:ext cx="5950545" cy="397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9408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British Values | Villiers Prima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1" y="127508"/>
            <a:ext cx="9326880" cy="65576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9300754" y="87086"/>
            <a:ext cx="1828800" cy="10972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3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5346" t="21667" r="33816" b="28059"/>
          <a:stretch/>
        </p:blipFill>
        <p:spPr>
          <a:xfrm>
            <a:off x="357051" y="304799"/>
            <a:ext cx="11355978" cy="5278533"/>
          </a:xfrm>
          <a:prstGeom prst="rect">
            <a:avLst/>
          </a:prstGeom>
        </p:spPr>
      </p:pic>
      <p:sp>
        <p:nvSpPr>
          <p:cNvPr id="3" name="Title 3"/>
          <p:cNvSpPr txBox="1">
            <a:spLocks/>
          </p:cNvSpPr>
          <p:nvPr/>
        </p:nvSpPr>
        <p:spPr>
          <a:xfrm>
            <a:off x="219891" y="5532437"/>
            <a:ext cx="10515600" cy="1325563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>
                <a:hlinkClick r:id="rId3"/>
              </a:rPr>
              <a:t>https://www.youtube.com/watch?v=P8lxvCkJZAY</a:t>
            </a:r>
            <a:r>
              <a:rPr lang="en-GB" smtClean="0"/>
              <a:t> - Rap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29913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is our School Council linked to British Values?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1245" y="2155926"/>
            <a:ext cx="5950545" cy="3976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554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21</Words>
  <Application>Microsoft Office PowerPoint</Application>
  <PresentationFormat>Widescreen</PresentationFormat>
  <Paragraphs>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What are out British Values?</vt:lpstr>
      <vt:lpstr>PowerPoint Presentation</vt:lpstr>
      <vt:lpstr>PowerPoint Presentation</vt:lpstr>
      <vt:lpstr>How is our School Council linked to British Values?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Lisa Golledge</dc:creator>
  <cp:lastModifiedBy>Lisa Golledge</cp:lastModifiedBy>
  <cp:revision>2</cp:revision>
  <dcterms:created xsi:type="dcterms:W3CDTF">2024-09-18T09:10:31Z</dcterms:created>
  <dcterms:modified xsi:type="dcterms:W3CDTF">2024-09-18T09:16:21Z</dcterms:modified>
</cp:coreProperties>
</file>