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60" r:id="rId6"/>
    <p:sldId id="261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CC081-B2AC-43BD-899D-8521AD523D66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DDDC-0235-4A4A-BD26-1E50F8164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232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CC081-B2AC-43BD-899D-8521AD523D66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DDDC-0235-4A4A-BD26-1E50F8164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810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CC081-B2AC-43BD-899D-8521AD523D66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DDDC-0235-4A4A-BD26-1E50F8164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08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CC081-B2AC-43BD-899D-8521AD523D66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DDDC-0235-4A4A-BD26-1E50F8164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186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CC081-B2AC-43BD-899D-8521AD523D66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DDDC-0235-4A4A-BD26-1E50F8164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863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CC081-B2AC-43BD-899D-8521AD523D66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DDDC-0235-4A4A-BD26-1E50F8164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00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CC081-B2AC-43BD-899D-8521AD523D66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DDDC-0235-4A4A-BD26-1E50F8164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061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CC081-B2AC-43BD-899D-8521AD523D66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DDDC-0235-4A4A-BD26-1E50F8164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728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CC081-B2AC-43BD-899D-8521AD523D66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DDDC-0235-4A4A-BD26-1E50F8164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960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CC081-B2AC-43BD-899D-8521AD523D66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DDDC-0235-4A4A-BD26-1E50F8164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715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CC081-B2AC-43BD-899D-8521AD523D66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0DDDC-0235-4A4A-BD26-1E50F8164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636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CCC081-B2AC-43BD-899D-8521AD523D66}" type="datetimeFigureOut">
              <a:rPr lang="en-GB" smtClean="0"/>
              <a:t>28/11/2023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C0DDDC-0235-4A4A-BD26-1E50F81645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828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-safety - Goldthorn Park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94" y="1138509"/>
            <a:ext cx="10852059" cy="3589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5181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11480" y="269331"/>
            <a:ext cx="10515600" cy="1325563"/>
          </a:xfrm>
        </p:spPr>
        <p:txBody>
          <a:bodyPr/>
          <a:lstStyle/>
          <a:p>
            <a:r>
              <a:rPr lang="en-GB" b="1" dirty="0" smtClean="0"/>
              <a:t>What are the age restrictions? Why?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718" y="1900646"/>
            <a:ext cx="1162050" cy="1524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4950" y="2571750"/>
            <a:ext cx="1562100" cy="1714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0069" y="1795871"/>
            <a:ext cx="1076325" cy="16287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4338" y="4286250"/>
            <a:ext cx="1066800" cy="13620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16983" y="4663189"/>
            <a:ext cx="1521551" cy="1708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559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019" y="71301"/>
            <a:ext cx="4676483" cy="66865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7640" y="71301"/>
            <a:ext cx="4684532" cy="6683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87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897" y="356417"/>
            <a:ext cx="10515600" cy="1325563"/>
          </a:xfrm>
        </p:spPr>
        <p:txBody>
          <a:bodyPr/>
          <a:lstStyle/>
          <a:p>
            <a:r>
              <a:rPr lang="en-GB" b="1" dirty="0" smtClean="0"/>
              <a:t>What do the following icon stand for?</a:t>
            </a:r>
            <a:endParaRPr lang="en-GB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0503" y="1908538"/>
            <a:ext cx="1521006" cy="191100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5494" y="1908538"/>
            <a:ext cx="1456917" cy="18166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5271" y="4046103"/>
            <a:ext cx="1586729" cy="19683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93934" y="4046102"/>
            <a:ext cx="1586728" cy="19683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4060" y="1908538"/>
            <a:ext cx="1539938" cy="191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502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150" y="0"/>
            <a:ext cx="4812082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9297" y="-1"/>
            <a:ext cx="4780326" cy="6799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569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4700" y="63409"/>
            <a:ext cx="4708628" cy="6711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3226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1xsi6mgo67kia.cloudfront.net/uploads/2021/01/SM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500" y="0"/>
            <a:ext cx="4834437" cy="687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56256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16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What are the age restrictions? Why?</vt:lpstr>
      <vt:lpstr>PowerPoint Presentation</vt:lpstr>
      <vt:lpstr>What do the following icon stand for?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the age restrictions? Why?</dc:title>
  <dc:creator>Lisa Golledge</dc:creator>
  <cp:lastModifiedBy>Lisa Golledge</cp:lastModifiedBy>
  <cp:revision>3</cp:revision>
  <dcterms:created xsi:type="dcterms:W3CDTF">2023-11-28T09:27:47Z</dcterms:created>
  <dcterms:modified xsi:type="dcterms:W3CDTF">2023-11-28T10:21:39Z</dcterms:modified>
</cp:coreProperties>
</file>