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8"/>
  </p:notesMasterIdLst>
  <p:handoutMasterIdLst>
    <p:handoutMasterId r:id="rId19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1E4AEA4-8DFA-4A89-87EB-49C32662AFE0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43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171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91178-905E-4181-A080-73FBE2A7F10F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C0C31-3BFD-43A2-B8EE-356E8F332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6552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649B93-516E-447E-9C4C-C287614C6398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7908AF-65BE-457F-9D87-289A548E6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320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41400"/>
            <a:ext cx="12192000" cy="4216400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buNone/>
            </a:pPr>
            <a:endParaRPr lang="en-US" sz="4400" b="0" cap="none" spc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tx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  <a:noFill/>
        </p:spPr>
        <p:txBody>
          <a:bodyPr anchor="b"/>
          <a:lstStyle>
            <a:lvl1pPr algn="ctr">
              <a:defRPr sz="6000" b="0" cap="none" spc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noFill/>
        </p:spPr>
        <p:txBody>
          <a:bodyPr/>
          <a:lstStyle>
            <a:lvl1pPr marL="0" indent="0" algn="ctr">
              <a:buNone/>
              <a:defRPr sz="2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7B1E0-F476-4322-AA53-0018286DBC2F}" type="datetime1">
              <a:rPr lang="en-US" smtClean="0"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01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9E97-DADD-4C08-B07A-21ABC2EC9C0C}" type="datetime1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51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622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26430-5DC0-47CA-BF30-F2CEF34F1CCC}" type="datetime1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42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2E9D0-9F88-4809-9326-E87DB6BC4685}" type="datetime1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1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74638"/>
            <a:ext cx="10515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489075"/>
            <a:ext cx="5156200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0" y="2193925"/>
            <a:ext cx="5156200" cy="3978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3" y="1489075"/>
            <a:ext cx="5157787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3" y="2193925"/>
            <a:ext cx="5157787" cy="3978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BD937-36D5-440B-91A0-6786F6EDBFCD}" type="datetime1">
              <a:rPr lang="en-US" smtClean="0"/>
              <a:t>8/28/2024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85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D020A-2292-4331-AC54-713AADF8BC0C}" type="datetime1">
              <a:rPr lang="en-US" smtClean="0"/>
              <a:t>8/28/2024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9A559-F34C-48D0-A2A2-37B0B078BBAB}" type="datetime1">
              <a:rPr lang="en-US" smtClean="0"/>
              <a:t>8/28/2024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36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B5B2-44EC-4F73-968D-750C1952CA62}" type="datetime1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03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D9984-D554-4F72-BAB6-CB2CCA8D58F4}" type="datetime1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56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E9944-B6E8-44FA-B3BC-28C8F3B97A63}" type="datetime1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3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6BA2A-22AB-40C3-A6FE-08AE8F5EAD50}" type="datetime1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68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ABCC73E2-E386-4A38-B838-238D9BA645F8}" type="datetime1">
              <a:rPr lang="en-US" smtClean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D068D91-5085-43EA-8734-9AB23AC095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56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0" kern="1200" cap="none" spc="0">
          <a:ln w="0"/>
          <a:solidFill>
            <a:schemeClr val="tx2">
              <a:lumMod val="50000"/>
            </a:schemeClr>
          </a:solidFill>
          <a:effectLst>
            <a:outerShdw blurRad="38100" dist="19050" dir="2700000" algn="tl" rotWithShape="0">
              <a:schemeClr val="tx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indent="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1bDoMflYErE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hh1KbeKr4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Fcq9ouzY5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VE0WJfwVh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x1Bh8ZvH8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3kTU73-9v8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dVf3ni6sX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bkYOU7yQj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wwAVRyNmgQ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iXgOQ9_-RI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QjWPNa1Ml0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nEOo28lsbc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YYRH4apXDo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JC-_j3SnXk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vnYmWpD_T8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Hw4GER-Mi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For the Beauty of the Earth by John Rutter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https://www.youtube.com/watch?v=1bDoMflYErE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This is a hymn from 19864 that John Rutter set to new music in 1978 when he was 33 years old</a:t>
            </a:r>
          </a:p>
          <a:p>
            <a:r>
              <a:rPr lang="en-US" dirty="0"/>
              <a:t>The musical instructions say it should be played ‘happily’ and it is designed to be joyful and uplifting</a:t>
            </a:r>
          </a:p>
          <a:p>
            <a:r>
              <a:rPr lang="en-US" dirty="0"/>
              <a:t>Rutter has written lots of songs for choirs, especially Christmas songs, and is Miss Baliol-Key’s </a:t>
            </a:r>
            <a:r>
              <a:rPr lang="en-US" dirty="0" err="1"/>
              <a:t>favourite</a:t>
            </a:r>
            <a:r>
              <a:rPr lang="en-US" dirty="0"/>
              <a:t> choral composer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49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Wild Man by Kate Bush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https://www.youtube.com/watch?v=uhh1KbeKr4M</a:t>
            </a:r>
            <a:r>
              <a:rPr lang="en-US" sz="1600" dirty="0"/>
              <a:t> (watch video)</a:t>
            </a:r>
            <a:endParaRPr lang="en-US" dirty="0"/>
          </a:p>
          <a:p>
            <a:r>
              <a:rPr lang="en-US" dirty="0"/>
              <a:t>Kate Bush is a popular singer-songwriter from England and this song tells the story of a Yeti sighted in the Himalayan mountains</a:t>
            </a:r>
          </a:p>
          <a:p>
            <a:r>
              <a:rPr lang="en-US" dirty="0"/>
              <a:t>It was released in 2011 and aims to increase awareness of the teachings of the Dalai Lama, the spiritual leader of Tibet</a:t>
            </a:r>
          </a:p>
          <a:p>
            <a:r>
              <a:rPr lang="en-US" dirty="0"/>
              <a:t>Kate Bush released her first song when she was 19 and it was number 1 for four weeks</a:t>
            </a:r>
          </a:p>
          <a:p>
            <a:r>
              <a:rPr lang="en-US" dirty="0"/>
              <a:t>She has an eclectic style that some would describe as weird!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06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Tropical Bird by Trinidad Steel Band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https://www.youtube.com/watch?v=rFcq9ouzY5s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This song is played by a steel band playing pans, or drums, made out of the bottom of oil barrels</a:t>
            </a:r>
          </a:p>
          <a:p>
            <a:r>
              <a:rPr lang="en-US" dirty="0"/>
              <a:t>The barrels are shaped so that different areas give different notes and pitches</a:t>
            </a:r>
          </a:p>
          <a:p>
            <a:r>
              <a:rPr lang="en-US" dirty="0"/>
              <a:t>Steel bands originated in Trinidad in the Caribbean around 1940 and their music is often associated with carnivals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10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This Little Babe by Britten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https://www.youtube.com/watch?v=SVE0WJfwVhA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The words come from a 1595 poem that describes a battle between the Babe (good) and Satan (evil)</a:t>
            </a:r>
          </a:p>
          <a:p>
            <a:r>
              <a:rPr lang="en-US" dirty="0"/>
              <a:t>Benjamin Britten was an English composer and he wrote the music for the poem whilst on board a ship travelling between England and America in 1942</a:t>
            </a:r>
          </a:p>
          <a:p>
            <a:r>
              <a:rPr lang="en-US" dirty="0"/>
              <a:t>There are 11 songs in the collection – some are sung in Latin and some in Middle English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31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Wonderwall by Oasis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https://www.youtube.com/watch?v=bx1Bh8ZvH84</a:t>
            </a:r>
            <a:r>
              <a:rPr lang="en-US" sz="1600" dirty="0"/>
              <a:t> (watch video)</a:t>
            </a:r>
            <a:endParaRPr lang="en-US" dirty="0"/>
          </a:p>
          <a:p>
            <a:r>
              <a:rPr lang="en-US" dirty="0"/>
              <a:t>Oasis are a band from Manchester formed in 1991 by brothers Liam and Noel Gallagher</a:t>
            </a:r>
          </a:p>
          <a:p>
            <a:r>
              <a:rPr lang="en-US" dirty="0"/>
              <a:t>This songs was released in 1995 and got to number 2 in the UK charts and number 1 in lots of other countries around the world</a:t>
            </a:r>
          </a:p>
          <a:p>
            <a:r>
              <a:rPr lang="en-US" dirty="0"/>
              <a:t>The band broke up when the brothers fell out and they don’t speak to each other anymore</a:t>
            </a:r>
          </a:p>
          <a:p>
            <a:r>
              <a:rPr lang="en-US" dirty="0"/>
              <a:t>This is the first band Miss Baliol-Key saw live in concert, in 1996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97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48241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400" dirty="0" err="1"/>
              <a:t>Jin</a:t>
            </a:r>
            <a:r>
              <a:rPr lang="en-GB" sz="4400" dirty="0"/>
              <a:t>-Go-La-Ba (Drums of Passion)</a:t>
            </a:r>
            <a:r>
              <a:rPr lang="en-US" sz="4400" dirty="0"/>
              <a:t> by </a:t>
            </a:r>
            <a:r>
              <a:rPr lang="en-GB" sz="4400" dirty="0"/>
              <a:t>Babatunde Olatunji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https://www.youtube.com/watch?v=3kTU73-9v8s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This song comes from an album released in 1960 that brought African music to a much wider audience</a:t>
            </a:r>
          </a:p>
          <a:p>
            <a:r>
              <a:rPr lang="en-US" dirty="0"/>
              <a:t>This song has a ‘conversation’ between the mother drum and the baby drum and simple, repetitive lyrics</a:t>
            </a:r>
          </a:p>
          <a:p>
            <a:r>
              <a:rPr lang="en-US" dirty="0" err="1"/>
              <a:t>Jin</a:t>
            </a:r>
            <a:r>
              <a:rPr lang="en-US" dirty="0"/>
              <a:t>-Go-La-Ba means ‘do not worry’ in the Yoruba language, spoken by Olatunji in Nigeria when he lived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86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Night Ferry by </a:t>
            </a:r>
            <a:r>
              <a:rPr lang="en-GB" sz="4400" dirty="0"/>
              <a:t>Anna Clyne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https://www.youtube.com/watch?v=jdVf3ni6sXE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Anna Clyne was born in London in 1980 and wrote this piece of music for the Chicago Symphony Orchestra</a:t>
            </a:r>
          </a:p>
          <a:p>
            <a:r>
              <a:rPr lang="en-US" dirty="0"/>
              <a:t>It lasts for 22 minutes and is intended to be ‘voyages within nature and of physical, mental and emotional states’</a:t>
            </a:r>
          </a:p>
          <a:p>
            <a:r>
              <a:rPr lang="en-US" dirty="0"/>
              <a:t>As she wrote the music, Clyne also painted seven large canvases – she painted a canvas and then wrote the music that fitted what she had painted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91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400" dirty="0"/>
              <a:t>Inkanyezi </a:t>
            </a:r>
            <a:r>
              <a:rPr lang="en-GB" sz="4400" dirty="0" err="1"/>
              <a:t>Nezazi</a:t>
            </a:r>
            <a:r>
              <a:rPr lang="en-GB" sz="4400" dirty="0"/>
              <a:t> </a:t>
            </a:r>
            <a:r>
              <a:rPr lang="en-US" sz="4400" dirty="0"/>
              <a:t>by </a:t>
            </a:r>
            <a:r>
              <a:rPr lang="en-GB" sz="4400" dirty="0"/>
              <a:t>Ladysmith Black </a:t>
            </a:r>
            <a:r>
              <a:rPr lang="en-GB" sz="4400" dirty="0" err="1"/>
              <a:t>Mambazo</a:t>
            </a:r>
            <a:r>
              <a:rPr lang="en-GB" sz="4400" dirty="0"/>
              <a:t> 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https://www.youtube.com/watch?v=_bkYOU7yQjc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LBM are a South African male choral group who sing songs based on traditional Zulu music</a:t>
            </a:r>
          </a:p>
          <a:p>
            <a:r>
              <a:rPr lang="en-US" dirty="0"/>
              <a:t>The group was formed by someone who had a dream about the Zulu melodies and the group were so good that they were banned from entering local singing competitions</a:t>
            </a:r>
          </a:p>
          <a:p>
            <a:r>
              <a:rPr lang="en-US" dirty="0"/>
              <a:t>They have won five Grammy awards and dedicated their most recent one to Nelson Mandela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1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400" dirty="0"/>
              <a:t>Jai Ho </a:t>
            </a:r>
            <a:r>
              <a:rPr lang="en-US" sz="4400" dirty="0"/>
              <a:t>by </a:t>
            </a:r>
            <a:r>
              <a:rPr lang="en-GB" sz="4400" dirty="0"/>
              <a:t>A.R. Rahman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https://www.youtube.com/watch?v=xwwAVRyNmgQ</a:t>
            </a:r>
            <a:r>
              <a:rPr lang="en-US" sz="1600" dirty="0"/>
              <a:t> (watch video)</a:t>
            </a:r>
            <a:endParaRPr lang="en-US" dirty="0"/>
          </a:p>
          <a:p>
            <a:r>
              <a:rPr lang="en-US" dirty="0"/>
              <a:t>This song comes from the film Slumdog Millionaire that tells the story of a boy from a Mumbai slum winning India’s Who Wants to be a Millionaire top prize</a:t>
            </a:r>
          </a:p>
          <a:p>
            <a:r>
              <a:rPr lang="en-US" dirty="0"/>
              <a:t>A.R. Rahman is an Indian composer who has composed film scores, documentaries and jingles for adverts</a:t>
            </a:r>
          </a:p>
          <a:p>
            <a:r>
              <a:rPr lang="en-US" dirty="0"/>
              <a:t>He won two Oscars for his Slumdog Millionaire soundtrack – Jai Ho means ‘let there be victory’  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42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400" dirty="0"/>
              <a:t>Zadok the Priest </a:t>
            </a:r>
            <a:r>
              <a:rPr lang="en-US" sz="4400" dirty="0"/>
              <a:t>by </a:t>
            </a:r>
            <a:r>
              <a:rPr lang="en-GB" sz="4400" dirty="0"/>
              <a:t>Handel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https://www.youtube.com/watch?v=MiXgOQ9_-RI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This was composed in 1727 to be played at the coronation of King George II</a:t>
            </a:r>
          </a:p>
          <a:p>
            <a:r>
              <a:rPr lang="en-US" dirty="0"/>
              <a:t>It has been played at every coronation of an British monarch since then</a:t>
            </a:r>
          </a:p>
          <a:p>
            <a:r>
              <a:rPr lang="en-US" dirty="0"/>
              <a:t>The word ‘rejoiced’ is said a lot throughout the piece as coronations are considered to be happy events</a:t>
            </a:r>
          </a:p>
          <a:p>
            <a:r>
              <a:rPr lang="en-US" dirty="0"/>
              <a:t>You might </a:t>
            </a:r>
            <a:r>
              <a:rPr lang="en-US" dirty="0" err="1"/>
              <a:t>recognise</a:t>
            </a:r>
            <a:r>
              <a:rPr lang="en-US" dirty="0"/>
              <a:t> it as the music from the Champions League!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88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Chinese Guzheng music</a:t>
            </a:r>
            <a:endParaRPr lang="en-GB" sz="4400" dirty="0"/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https://www.youtube.com/watch?v=8QjWPNa1Ml0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This is traditional music in China and is played on a guzheng, which is an instrument with 26 strings that are plucked</a:t>
            </a:r>
          </a:p>
          <a:p>
            <a:r>
              <a:rPr lang="en-US" dirty="0"/>
              <a:t>The guzheng is played throughout China, although different areas have different styles of playing to reflect their own history</a:t>
            </a:r>
          </a:p>
          <a:p>
            <a:r>
              <a:rPr lang="en-US" dirty="0"/>
              <a:t>The guzheng has been around for 2000 years and has not really changed in that time other than having more strings added to it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69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400" dirty="0"/>
              <a:t>Rhapsody in Blue </a:t>
            </a:r>
            <a:r>
              <a:rPr lang="en-US" sz="4400" dirty="0"/>
              <a:t>by </a:t>
            </a:r>
            <a:r>
              <a:rPr lang="en-GB" sz="4400" dirty="0"/>
              <a:t>Gershwin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https://www.youtube.com/watch?v=ynEOo28lsbc</a:t>
            </a:r>
            <a:r>
              <a:rPr lang="en-US" sz="1600" dirty="0"/>
              <a:t> </a:t>
            </a:r>
            <a:endParaRPr lang="en-US" dirty="0"/>
          </a:p>
          <a:p>
            <a:r>
              <a:rPr lang="en-US" dirty="0"/>
              <a:t>Written in 1942 for solo piano and jazz band this is one of Gershwin’s most </a:t>
            </a:r>
            <a:r>
              <a:rPr lang="en-US" dirty="0" err="1"/>
              <a:t>recognisable</a:t>
            </a:r>
            <a:r>
              <a:rPr lang="en-US" dirty="0"/>
              <a:t> pieces</a:t>
            </a:r>
          </a:p>
          <a:p>
            <a:r>
              <a:rPr lang="en-US" dirty="0"/>
              <a:t>Jazz music can sometimes sound quite random, with musicians playing what they like when they like, so this was considered to be more accessible jazz music</a:t>
            </a:r>
          </a:p>
          <a:p>
            <a:r>
              <a:rPr lang="en-US" dirty="0"/>
              <a:t>Later on, more instruments were added, like strings, to give it a more orchestral sound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20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Space Oddity by David Bowie</a:t>
            </a:r>
            <a:endParaRPr lang="en-GB" sz="4400" dirty="0"/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https://www.youtube.com/watch?v=iYYRH4apXDo</a:t>
            </a:r>
            <a:r>
              <a:rPr lang="en-US" sz="1600" dirty="0"/>
              <a:t> (watch video)</a:t>
            </a:r>
            <a:endParaRPr lang="en-US" dirty="0"/>
          </a:p>
          <a:p>
            <a:r>
              <a:rPr lang="en-US" dirty="0"/>
              <a:t>This songs was released in 1969 and is about a fictional spaceman called Major Tom</a:t>
            </a:r>
          </a:p>
          <a:p>
            <a:r>
              <a:rPr lang="en-US" dirty="0"/>
              <a:t>David Bowie is one of England’s most well-known singer-songwriters and is known for his alternative character called Ziggy Stardust</a:t>
            </a:r>
          </a:p>
          <a:p>
            <a:r>
              <a:rPr lang="en-US" dirty="0"/>
              <a:t>It didn’t do very well in the charts when it was first released and was actually banned from UK radio stations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02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400" dirty="0"/>
              <a:t>Carmina </a:t>
            </a:r>
            <a:r>
              <a:rPr lang="en-US" sz="4400" dirty="0" err="1"/>
              <a:t>Burana</a:t>
            </a:r>
            <a:r>
              <a:rPr lang="en-US" sz="4400" dirty="0"/>
              <a:t> by Carl Orff</a:t>
            </a:r>
            <a:endParaRPr lang="en-GB" sz="4400" dirty="0"/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https://www.youtube.com/watch?v=EJC-_j3SnXk</a:t>
            </a:r>
            <a:r>
              <a:rPr lang="en-US" sz="1600" dirty="0"/>
              <a:t> (watch video)</a:t>
            </a:r>
            <a:endParaRPr lang="en-US" dirty="0"/>
          </a:p>
          <a:p>
            <a:r>
              <a:rPr lang="en-US" dirty="0"/>
              <a:t>Carl Orff was a German composer who died in 1982 – he disowned all of his work except this piece before he died</a:t>
            </a:r>
          </a:p>
          <a:p>
            <a:r>
              <a:rPr lang="en-US" dirty="0"/>
              <a:t>Carmina </a:t>
            </a:r>
            <a:r>
              <a:rPr lang="en-US" dirty="0" err="1"/>
              <a:t>Burana</a:t>
            </a:r>
            <a:r>
              <a:rPr lang="en-US" dirty="0"/>
              <a:t> was written in 1935 and 1936 and is a collection of 24 different songs</a:t>
            </a:r>
          </a:p>
          <a:p>
            <a:r>
              <a:rPr lang="en-US" dirty="0"/>
              <a:t>This one, O Fortuna, is the most famous and is sung entirely in Latin</a:t>
            </a:r>
          </a:p>
          <a:p>
            <a:r>
              <a:rPr lang="en-US" dirty="0"/>
              <a:t>It has been used in adverts, on tv and in films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474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400" dirty="0"/>
              <a:t>Purple Rain </a:t>
            </a:r>
            <a:r>
              <a:rPr lang="en-US" sz="4400" dirty="0"/>
              <a:t>by </a:t>
            </a:r>
            <a:r>
              <a:rPr lang="en-GB" sz="4400" dirty="0"/>
              <a:t>Prince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https://www.youtube.com/watch?v=TvnYmWpD_T8</a:t>
            </a:r>
            <a:r>
              <a:rPr lang="en-US" sz="1600" dirty="0"/>
              <a:t> </a:t>
            </a:r>
          </a:p>
          <a:p>
            <a:r>
              <a:rPr lang="en-US" dirty="0"/>
              <a:t>Prince was a singer from America who had a huge singing range, meaning he could sing really high and really low</a:t>
            </a:r>
          </a:p>
          <a:p>
            <a:r>
              <a:rPr lang="en-US" dirty="0"/>
              <a:t>He was very small and often dressed in purple with high heels and was considered to be quite flamboyant</a:t>
            </a:r>
          </a:p>
          <a:p>
            <a:r>
              <a:rPr lang="en-US" dirty="0"/>
              <a:t>He was a very talented writer, singer, guitarist, pianist and producer who released 39 albums of his own, and also wrote lots of songs recorded by other artists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5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400" dirty="0"/>
              <a:t>Dies </a:t>
            </a:r>
            <a:r>
              <a:rPr lang="en-GB" sz="4400" dirty="0" err="1"/>
              <a:t>Irae</a:t>
            </a:r>
            <a:r>
              <a:rPr lang="en-GB" sz="4400" dirty="0"/>
              <a:t> </a:t>
            </a:r>
            <a:r>
              <a:rPr lang="en-US" sz="4400" dirty="0"/>
              <a:t>by </a:t>
            </a:r>
            <a:r>
              <a:rPr lang="en-GB" sz="4400" dirty="0"/>
              <a:t>Verdi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https://www.youtube.com/watch?v=cHw4GER-MiE</a:t>
            </a:r>
            <a:r>
              <a:rPr lang="en-US" sz="1600" dirty="0"/>
              <a:t> (watch video)</a:t>
            </a:r>
            <a:endParaRPr lang="en-US" dirty="0"/>
          </a:p>
          <a:p>
            <a:r>
              <a:rPr lang="en-US" dirty="0"/>
              <a:t>Giuseppe Verdi was an Italian composer best known for his operas</a:t>
            </a:r>
          </a:p>
          <a:p>
            <a:r>
              <a:rPr lang="en-US" dirty="0"/>
              <a:t>This section come from a longer work called Requiem, which means funeral mass, a Catholic ceremony performed when someone has died</a:t>
            </a:r>
          </a:p>
          <a:p>
            <a:r>
              <a:rPr lang="en-US" dirty="0"/>
              <a:t>It requires a full orchestra, four soloists and a double sized choir to give it the power Verdi wanted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22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heet music design templat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accent1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Sheet music design slides.potx" id="{09D230C4-ED1F-4782-ABA0-B528A81E30C6}" vid="{782C1FB5-44AD-41D7-B4F1-9A54F55FAEF7}"/>
    </a:ext>
  </a:extLst>
</a:theme>
</file>

<file path=ppt/theme/theme2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Sheet music design slides</Template>
  <TotalTime>262</TotalTime>
  <Words>1295</Words>
  <Application>Microsoft Office PowerPoint</Application>
  <PresentationFormat>Widescreen</PresentationFormat>
  <Paragraphs>100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Arial</vt:lpstr>
      <vt:lpstr>Sheet music design template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week we are listening to………..</dc:title>
  <dc:creator>Eleanor Baliol-Key</dc:creator>
  <cp:lastModifiedBy>S Poole</cp:lastModifiedBy>
  <cp:revision>45</cp:revision>
  <dcterms:created xsi:type="dcterms:W3CDTF">2021-08-31T10:18:40Z</dcterms:created>
  <dcterms:modified xsi:type="dcterms:W3CDTF">2024-08-28T07:00:57Z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74067200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