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171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91178-905E-4181-A080-73FBE2A7F10F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C0C31-3BFD-43A2-B8EE-356E8F332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655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49B93-516E-447E-9C4C-C287614C6398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908AF-65BE-457F-9D87-289A548E6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320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41400"/>
            <a:ext cx="12192000" cy="4216400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buNone/>
            </a:pPr>
            <a:endParaRPr lang="en-US" sz="4400" b="0" cap="none" spc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tx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  <a:noFill/>
        </p:spPr>
        <p:txBody>
          <a:bodyPr anchor="b"/>
          <a:lstStyle>
            <a:lvl1pPr algn="ctr">
              <a:defRPr sz="6000" b="0" cap="none" spc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noFill/>
        </p:spPr>
        <p:txBody>
          <a:bodyPr/>
          <a:lstStyle>
            <a:lvl1pPr marL="0" indent="0" algn="ctr">
              <a:buNone/>
              <a:defRPr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7B1E0-F476-4322-AA53-0018286DBC2F}" type="datetime1">
              <a:rPr lang="en-US" smtClean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0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9E97-DADD-4C08-B07A-21ABC2EC9C0C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5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622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26430-5DC0-47CA-BF30-F2CEF34F1CCC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2E9D0-9F88-4809-9326-E87DB6BC4685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489075"/>
            <a:ext cx="5156200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93925"/>
            <a:ext cx="5156200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489075"/>
            <a:ext cx="5157787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93925"/>
            <a:ext cx="5157787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BD937-36D5-440B-91A0-6786F6EDBFCD}" type="datetime1">
              <a:rPr lang="en-US" smtClean="0"/>
              <a:t>8/28/2024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D020A-2292-4331-AC54-713AADF8BC0C}" type="datetime1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9A559-F34C-48D0-A2A2-37B0B078BBAB}" type="datetime1">
              <a:rPr lang="en-US" smtClean="0"/>
              <a:t>8/28/2024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6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B5B2-44EC-4F73-968D-750C1952CA62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D9984-D554-4F72-BAB6-CB2CCA8D58F4}" type="datetime1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E9944-B6E8-44FA-B3BC-28C8F3B97A63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6BA2A-22AB-40C3-A6FE-08AE8F5EAD50}" type="datetime1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ABCC73E2-E386-4A38-B838-238D9BA645F8}" type="datetime1">
              <a:rPr lang="en-US" smtClean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D068D91-5085-43EA-8734-9AB23AC095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5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0" kern="1200" cap="none" spc="0">
          <a:ln w="0"/>
          <a:solidFill>
            <a:schemeClr val="tx2">
              <a:lumMod val="50000"/>
            </a:schemeClr>
          </a:solidFill>
          <a:effectLst>
            <a:outerShdw blurRad="38100" dist="19050" dir="2700000" algn="tl" rotWithShape="0">
              <a:schemeClr val="tx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CEDfZgDPS8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5TqIdff_DQ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lV59UbrY-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XOanvv4pl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XgSHL7efK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_pSJOkmYB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0sC4xbyT5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8sARuFu-t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pauyMfVYso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PRNWXsdb9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Noo_rNZQ8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cZgFx8YGC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US" sz="4400" dirty="0"/>
              <a:t>Night on a Bare Mountain by Mussorgsky </a:t>
            </a:r>
            <a:r>
              <a:rPr lang="en-US" sz="1600" dirty="0">
                <a:hlinkClick r:id="rId2"/>
              </a:rPr>
              <a:t>https://www.youtube.com/watch?v=iCEDfZgDPS8</a:t>
            </a:r>
            <a:r>
              <a:rPr lang="en-US" sz="1600" dirty="0"/>
              <a:t> </a:t>
            </a:r>
          </a:p>
          <a:p>
            <a:pPr marL="0" lvl="0" indent="0" algn="ctr">
              <a:buNone/>
            </a:pPr>
            <a:endParaRPr lang="en-US" dirty="0"/>
          </a:p>
          <a:p>
            <a:r>
              <a:rPr lang="en-US" dirty="0"/>
              <a:t>From the Romantic period of music history</a:t>
            </a:r>
          </a:p>
          <a:p>
            <a:r>
              <a:rPr lang="en-US" dirty="0"/>
              <a:t>Written in 1867 in Russia, Mussorgsky aimed to create a ‘musical picture’ about a witches gathering</a:t>
            </a:r>
          </a:p>
          <a:p>
            <a:r>
              <a:rPr lang="en-US" dirty="0"/>
              <a:t>It was never performed whilst Mussorgsky was alive</a:t>
            </a:r>
          </a:p>
          <a:p>
            <a:r>
              <a:rPr lang="en-US" dirty="0"/>
              <a:t>Disney used it in their film Fantasia when Mickey Mouse enchants a broom – he wants it to help him clear up but it does </a:t>
            </a:r>
            <a:r>
              <a:rPr lang="en-US"/>
              <a:t>the opposite!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49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US" sz="5400" dirty="0"/>
              <a:t>I got you (I feel good) by James Brown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https://www.youtube.com/watch?v=U5TqIdff_DQ</a:t>
            </a:r>
            <a:endParaRPr lang="en-US" dirty="0"/>
          </a:p>
          <a:p>
            <a:r>
              <a:rPr lang="en-US" dirty="0"/>
              <a:t>This was released in 1965 in America and is James Brown’s most successful song</a:t>
            </a:r>
          </a:p>
          <a:p>
            <a:r>
              <a:rPr lang="en-US" dirty="0"/>
              <a:t>The genre of music is called blues and it features lots of brass instruments like trumpets and trombones</a:t>
            </a:r>
          </a:p>
          <a:p>
            <a:r>
              <a:rPr lang="en-US" dirty="0"/>
              <a:t>James Brown puts extra flourishes in his songs with screams and shouts to really highlight his lyrics</a:t>
            </a:r>
          </a:p>
        </p:txBody>
      </p:sp>
    </p:spTree>
    <p:extLst>
      <p:ext uri="{BB962C8B-B14F-4D97-AF65-F5344CB8AC3E}">
        <p14:creationId xmlns:p14="http://schemas.microsoft.com/office/powerpoint/2010/main" val="278557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US" sz="5400" dirty="0" err="1"/>
              <a:t>Fanfarra</a:t>
            </a:r>
            <a:r>
              <a:rPr lang="en-US" sz="5400" dirty="0"/>
              <a:t> </a:t>
            </a:r>
            <a:r>
              <a:rPr lang="en-US" sz="5400" dirty="0" err="1"/>
              <a:t>Cabua</a:t>
            </a:r>
            <a:r>
              <a:rPr lang="en-US" sz="5400" dirty="0"/>
              <a:t> Le </a:t>
            </a:r>
            <a:r>
              <a:rPr lang="en-US" sz="5400" dirty="0" err="1"/>
              <a:t>Le</a:t>
            </a:r>
            <a:r>
              <a:rPr lang="en-US" sz="5400" dirty="0"/>
              <a:t> by Sergio Mendes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https://www.youtube.com/watch?v=HlV59UbrY-E</a:t>
            </a:r>
            <a:endParaRPr lang="en-US" dirty="0"/>
          </a:p>
          <a:p>
            <a:r>
              <a:rPr lang="en-US" dirty="0"/>
              <a:t>This comes from a 1992 album that won an award for Best World Music</a:t>
            </a:r>
          </a:p>
          <a:p>
            <a:r>
              <a:rPr lang="en-US" dirty="0"/>
              <a:t>It is called samba music and comes from Brazil which is an area that some children in KS2 are learning about this term</a:t>
            </a:r>
          </a:p>
          <a:p>
            <a:r>
              <a:rPr lang="en-US" dirty="0"/>
              <a:t>There are lots of drums on the track – some of you have even done some samba style drumming in your music lessons!</a:t>
            </a:r>
          </a:p>
        </p:txBody>
      </p:sp>
    </p:spTree>
    <p:extLst>
      <p:ext uri="{BB962C8B-B14F-4D97-AF65-F5344CB8AC3E}">
        <p14:creationId xmlns:p14="http://schemas.microsoft.com/office/powerpoint/2010/main" val="232134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US" sz="5400" dirty="0"/>
              <a:t>Mars from The Planets by Holst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https://www.youtube.com/watch?v=cXOanvv4plU</a:t>
            </a:r>
            <a:endParaRPr lang="en-US" sz="1600" dirty="0"/>
          </a:p>
          <a:p>
            <a:r>
              <a:rPr lang="en-US" dirty="0"/>
              <a:t>Gustav Holst was an English composer who wrote The Planets suite between 1914 and 1917</a:t>
            </a:r>
          </a:p>
          <a:p>
            <a:r>
              <a:rPr lang="en-US" dirty="0"/>
              <a:t>He imagines that each planet has its own personality and wrote the music to sound like that – Mars is called the Bringer of War, does the music sound like a war march?</a:t>
            </a:r>
          </a:p>
          <a:p>
            <a:r>
              <a:rPr lang="en-US" dirty="0"/>
              <a:t>The music sometimes has clashing sounds and noises to sound like clashing armies, and slow sections that sound like armies warily approaching one another</a:t>
            </a:r>
          </a:p>
        </p:txBody>
      </p:sp>
    </p:spTree>
    <p:extLst>
      <p:ext uri="{BB962C8B-B14F-4D97-AF65-F5344CB8AC3E}">
        <p14:creationId xmlns:p14="http://schemas.microsoft.com/office/powerpoint/2010/main" val="333229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5400" dirty="0" err="1"/>
              <a:t>Baris</a:t>
            </a:r>
            <a:r>
              <a:rPr lang="en-US" sz="5400" dirty="0"/>
              <a:t> by Gong Kebyar 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https://www.youtube.com/watch?v=aXgSHL7efKg</a:t>
            </a:r>
            <a:endParaRPr lang="en-US" sz="1600" dirty="0"/>
          </a:p>
          <a:p>
            <a:r>
              <a:rPr lang="en-US" dirty="0"/>
              <a:t>This music is called gamelan music and come from Indonesia which is a group of islands in between Thailand and Australia</a:t>
            </a:r>
          </a:p>
          <a:p>
            <a:r>
              <a:rPr lang="en-US" dirty="0"/>
              <a:t>It uses mostly percussion instruments like we have in school, including drums, flutes, chime bars and shakers</a:t>
            </a:r>
          </a:p>
          <a:p>
            <a:r>
              <a:rPr lang="en-US" dirty="0"/>
              <a:t>Indonesian people tend to listen to pop music now, so the government has asked people to make a special effort to learn or listen to gamelan music so that it doesn’t disappear forever</a:t>
            </a:r>
          </a:p>
        </p:txBody>
      </p:sp>
    </p:spTree>
    <p:extLst>
      <p:ext uri="{BB962C8B-B14F-4D97-AF65-F5344CB8AC3E}">
        <p14:creationId xmlns:p14="http://schemas.microsoft.com/office/powerpoint/2010/main" val="169086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5400" dirty="0"/>
              <a:t>Bolero by Ravel 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https://www.youtube.com/watch?v=s_pSJOkmYBA</a:t>
            </a:r>
            <a:endParaRPr lang="en-US" sz="1600" dirty="0"/>
          </a:p>
          <a:p>
            <a:r>
              <a:rPr lang="en-US" dirty="0"/>
              <a:t>This is a ballet written by Maurice Ravel, a French composer, in 1928, and is known as 20</a:t>
            </a:r>
            <a:r>
              <a:rPr lang="en-US" baseline="30000" dirty="0"/>
              <a:t>th</a:t>
            </a:r>
            <a:r>
              <a:rPr lang="en-US" dirty="0"/>
              <a:t> century classical music</a:t>
            </a:r>
          </a:p>
          <a:p>
            <a:r>
              <a:rPr lang="en-US" dirty="0"/>
              <a:t>Woodwind instruments feature heavily with the main melody being played by clarinets, oboes and saxophones</a:t>
            </a:r>
          </a:p>
          <a:p>
            <a:r>
              <a:rPr lang="en-US" dirty="0" err="1"/>
              <a:t>Torvill</a:t>
            </a:r>
            <a:r>
              <a:rPr lang="en-US" dirty="0"/>
              <a:t> and Dean won a gold medal in ice dancing for Great Britain in 1984 dancing to this music – the only gold medal we have ever won in that sport!</a:t>
            </a:r>
          </a:p>
        </p:txBody>
      </p:sp>
    </p:spTree>
    <p:extLst>
      <p:ext uri="{BB962C8B-B14F-4D97-AF65-F5344CB8AC3E}">
        <p14:creationId xmlns:p14="http://schemas.microsoft.com/office/powerpoint/2010/main" val="353798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en-US" sz="5400" dirty="0"/>
              <a:t>English Folk Songs by Vaughan Williams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https://www.youtube.com/watch?v=D0sC4xbyT5c</a:t>
            </a:r>
            <a:endParaRPr lang="en-US" sz="1600" dirty="0"/>
          </a:p>
          <a:p>
            <a:r>
              <a:rPr lang="en-US" dirty="0"/>
              <a:t>Ralph Vaughan Williams was an English composer who spent some time studying with Ravel, who we listened to last week</a:t>
            </a:r>
          </a:p>
          <a:p>
            <a:r>
              <a:rPr lang="en-US" dirty="0"/>
              <a:t>He believed music should be accessible to everyone so therefore used folk and Tudor music, that was well known, as the basis for many of his compositions</a:t>
            </a:r>
          </a:p>
          <a:p>
            <a:r>
              <a:rPr lang="en-US" dirty="0"/>
              <a:t>He drove ambulances during World War One and the noise of guns affected his hearing, although fortunately not enough to stop his love of music</a:t>
            </a:r>
          </a:p>
        </p:txBody>
      </p:sp>
    </p:spTree>
    <p:extLst>
      <p:ext uri="{BB962C8B-B14F-4D97-AF65-F5344CB8AC3E}">
        <p14:creationId xmlns:p14="http://schemas.microsoft.com/office/powerpoint/2010/main" val="28734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5400" dirty="0" err="1"/>
              <a:t>Smalltown</a:t>
            </a:r>
            <a:r>
              <a:rPr lang="en-US" sz="5400" dirty="0"/>
              <a:t> Boy by </a:t>
            </a:r>
            <a:r>
              <a:rPr lang="en-US" sz="5400" dirty="0" err="1"/>
              <a:t>Bronski</a:t>
            </a:r>
            <a:r>
              <a:rPr lang="en-US" sz="5400" dirty="0"/>
              <a:t> Beat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https://www.youtube.com/watch?v=88sARuFu-tc</a:t>
            </a:r>
            <a:r>
              <a:rPr lang="en-US" sz="1600" dirty="0"/>
              <a:t> (can watch video)</a:t>
            </a:r>
          </a:p>
          <a:p>
            <a:r>
              <a:rPr lang="en-US" dirty="0"/>
              <a:t>This is known as 80’s synth pop as it was written during the 1980’s, uses lots of synthesizers and was popular music</a:t>
            </a:r>
          </a:p>
          <a:p>
            <a:r>
              <a:rPr lang="en-US" dirty="0"/>
              <a:t>Synthesizers are electronic musical instruments that generate audio signals and were used to create strange, new sounds that had never been heard before</a:t>
            </a:r>
          </a:p>
          <a:p>
            <a:r>
              <a:rPr lang="en-US" dirty="0"/>
              <a:t>All three original members of </a:t>
            </a:r>
            <a:r>
              <a:rPr lang="en-US" dirty="0" err="1"/>
              <a:t>Bronski</a:t>
            </a:r>
            <a:r>
              <a:rPr lang="en-US" dirty="0"/>
              <a:t> Beat were gay and their songs often tackled gay issues and themes</a:t>
            </a:r>
          </a:p>
        </p:txBody>
      </p:sp>
    </p:spTree>
    <p:extLst>
      <p:ext uri="{BB962C8B-B14F-4D97-AF65-F5344CB8AC3E}">
        <p14:creationId xmlns:p14="http://schemas.microsoft.com/office/powerpoint/2010/main" val="246905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US" sz="5400" dirty="0" err="1"/>
              <a:t>Sahela</a:t>
            </a:r>
            <a:r>
              <a:rPr lang="en-US" sz="5400" dirty="0"/>
              <a:t> Re by </a:t>
            </a:r>
            <a:r>
              <a:rPr lang="en-US" sz="5400" dirty="0" err="1"/>
              <a:t>Kishori</a:t>
            </a:r>
            <a:r>
              <a:rPr lang="en-US" sz="5400" dirty="0"/>
              <a:t> </a:t>
            </a:r>
            <a:r>
              <a:rPr lang="en-US" sz="5400" dirty="0" err="1"/>
              <a:t>Amonkar</a:t>
            </a:r>
            <a:endParaRPr lang="en-US" sz="54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https://www.youtube.com/watch?v=ipauyMfVYso</a:t>
            </a:r>
            <a:endParaRPr lang="en-US" sz="1600" dirty="0"/>
          </a:p>
          <a:p>
            <a:r>
              <a:rPr lang="en-US" dirty="0"/>
              <a:t>Indian classical music comes from the northern regions of India and dates from the 12</a:t>
            </a:r>
            <a:r>
              <a:rPr lang="en-US" baseline="30000" dirty="0"/>
              <a:t>th</a:t>
            </a:r>
            <a:r>
              <a:rPr lang="en-US" dirty="0"/>
              <a:t> century</a:t>
            </a:r>
          </a:p>
          <a:p>
            <a:r>
              <a:rPr lang="en-US" dirty="0"/>
              <a:t>It places emphasis on improvisation which means making things up as you go along, rather than always playing the same notes and melody that have been composed</a:t>
            </a:r>
          </a:p>
          <a:p>
            <a:r>
              <a:rPr lang="en-US" dirty="0" err="1"/>
              <a:t>Kishori</a:t>
            </a:r>
            <a:r>
              <a:rPr lang="en-US" dirty="0"/>
              <a:t> </a:t>
            </a:r>
            <a:r>
              <a:rPr lang="en-US" dirty="0" err="1"/>
              <a:t>Amonkar</a:t>
            </a:r>
            <a:r>
              <a:rPr lang="en-US" dirty="0"/>
              <a:t> was a leading Indian classical vocalist who learned his skills from her mother.  She received lots of awards in India for her music</a:t>
            </a:r>
          </a:p>
        </p:txBody>
      </p:sp>
    </p:spTree>
    <p:extLst>
      <p:ext uri="{BB962C8B-B14F-4D97-AF65-F5344CB8AC3E}">
        <p14:creationId xmlns:p14="http://schemas.microsoft.com/office/powerpoint/2010/main" val="92798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algn="ctr">
              <a:buNone/>
            </a:pPr>
            <a:r>
              <a:rPr lang="en-US" sz="5400" dirty="0"/>
              <a:t>Symphonic Variations on an African Air by Coleridge-Taylor</a:t>
            </a:r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https://www.youtube.com/watch?v=EPRNWXsdb90</a:t>
            </a:r>
            <a:endParaRPr lang="en-US" sz="1600" dirty="0"/>
          </a:p>
          <a:p>
            <a:r>
              <a:rPr lang="en-US" dirty="0"/>
              <a:t>Samuel Coleridge-Taylor was an English composer of mixed race; his mother was English and his father was from Sierra Leone</a:t>
            </a:r>
          </a:p>
          <a:p>
            <a:r>
              <a:rPr lang="en-US" dirty="0"/>
              <a:t>He was taught the violin from a young age and went to the Royal College of Music when he was 15 where he decided to study composing rather than playing</a:t>
            </a:r>
          </a:p>
          <a:p>
            <a:r>
              <a:rPr lang="en-US" dirty="0"/>
              <a:t>He also wrote a cantata called Hiawatha’s Wedding Feast which was his biggest success – he even named his son after the piece!</a:t>
            </a:r>
          </a:p>
        </p:txBody>
      </p:sp>
    </p:spTree>
    <p:extLst>
      <p:ext uri="{BB962C8B-B14F-4D97-AF65-F5344CB8AC3E}">
        <p14:creationId xmlns:p14="http://schemas.microsoft.com/office/powerpoint/2010/main" val="303981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5400" dirty="0"/>
              <a:t>Play Dead by </a:t>
            </a:r>
            <a:r>
              <a:rPr lang="en-US" sz="5400" dirty="0" err="1"/>
              <a:t>Björk</a:t>
            </a:r>
            <a:endParaRPr lang="en-US" sz="54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https://www.youtube.com/watch?v=mNoo_rNZQ84</a:t>
            </a:r>
            <a:endParaRPr lang="en-US" sz="1600" dirty="0"/>
          </a:p>
          <a:p>
            <a:r>
              <a:rPr lang="en-US" dirty="0" err="1"/>
              <a:t>Björk</a:t>
            </a:r>
            <a:r>
              <a:rPr lang="en-US" dirty="0"/>
              <a:t> is a female singer from Iceland who was born in 1965 –she writes in a variety of styles and is considered to be a bit eccentric!</a:t>
            </a:r>
          </a:p>
          <a:p>
            <a:r>
              <a:rPr lang="en-US" dirty="0"/>
              <a:t>She has released a number of successful albums, had singles that have been high in the UK charts and also acted in films</a:t>
            </a:r>
          </a:p>
          <a:p>
            <a:r>
              <a:rPr lang="en-US" dirty="0" err="1"/>
              <a:t>Björk</a:t>
            </a:r>
            <a:r>
              <a:rPr lang="en-US" dirty="0"/>
              <a:t> went to the 2001 Oscars ceremony wearing a dress that looked like a swan draped around her!</a:t>
            </a:r>
          </a:p>
        </p:txBody>
      </p:sp>
    </p:spTree>
    <p:extLst>
      <p:ext uri="{BB962C8B-B14F-4D97-AF65-F5344CB8AC3E}">
        <p14:creationId xmlns:p14="http://schemas.microsoft.com/office/powerpoint/2010/main" val="343251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 we are listening to………..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en-GB" sz="5000" dirty="0" err="1"/>
              <a:t>Bhabiye</a:t>
            </a:r>
            <a:r>
              <a:rPr lang="en-GB" sz="5000" dirty="0"/>
              <a:t> </a:t>
            </a:r>
            <a:r>
              <a:rPr lang="en-GB" sz="5000" dirty="0" err="1"/>
              <a:t>Akh</a:t>
            </a:r>
            <a:r>
              <a:rPr lang="en-GB" sz="5000" dirty="0"/>
              <a:t> Larr </a:t>
            </a:r>
            <a:r>
              <a:rPr lang="en-GB" sz="5000" dirty="0" err="1"/>
              <a:t>Gayee</a:t>
            </a:r>
            <a:r>
              <a:rPr lang="en-GB" sz="5000" dirty="0"/>
              <a:t> </a:t>
            </a:r>
            <a:r>
              <a:rPr lang="en-US" sz="5000" dirty="0"/>
              <a:t>by </a:t>
            </a:r>
            <a:r>
              <a:rPr lang="en-GB" sz="5000" dirty="0" err="1"/>
              <a:t>Bhujhangy</a:t>
            </a:r>
            <a:r>
              <a:rPr lang="en-GB" sz="5000" dirty="0"/>
              <a:t> Group</a:t>
            </a:r>
            <a:endParaRPr lang="en-US" sz="5000" dirty="0"/>
          </a:p>
          <a:p>
            <a:pPr marL="0" lvl="0" indent="0" algn="ctr">
              <a:buNone/>
            </a:pPr>
            <a:r>
              <a:rPr lang="en-US" sz="1600" dirty="0">
                <a:hlinkClick r:id="rId2"/>
              </a:rPr>
              <a:t>https://www.youtube.com/watch?v=bcZgFx8YGC0</a:t>
            </a:r>
            <a:endParaRPr lang="en-US" sz="1600" dirty="0"/>
          </a:p>
          <a:p>
            <a:r>
              <a:rPr lang="en-US" dirty="0"/>
              <a:t>This music is known as Bhangra and is influenced by music from the Punjab region of India although it was actually created in the UK</a:t>
            </a:r>
          </a:p>
          <a:p>
            <a:r>
              <a:rPr lang="en-US" dirty="0"/>
              <a:t>Bhangra music uses the words and style of Punjabi music but adds in musical instruments from the UK to give it a much more modern sound</a:t>
            </a:r>
          </a:p>
          <a:p>
            <a:r>
              <a:rPr lang="en-US" dirty="0" err="1"/>
              <a:t>Bhujhangy</a:t>
            </a:r>
            <a:r>
              <a:rPr lang="en-US" dirty="0"/>
              <a:t> Group are the worlds longest running bhangra band and was formed near Birmingham in 1967 by two brothers who had come to England in the 1950’s</a:t>
            </a:r>
          </a:p>
        </p:txBody>
      </p:sp>
    </p:spTree>
    <p:extLst>
      <p:ext uri="{BB962C8B-B14F-4D97-AF65-F5344CB8AC3E}">
        <p14:creationId xmlns:p14="http://schemas.microsoft.com/office/powerpoint/2010/main" val="348068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heet music design templat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accent1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heet music design slides.potx" id="{09D230C4-ED1F-4782-ABA0-B528A81E30C6}" vid="{782C1FB5-44AD-41D7-B4F1-9A54F55FAEF7}"/>
    </a:ext>
  </a:extLst>
</a:theme>
</file>

<file path=ppt/theme/theme2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slides</Template>
  <TotalTime>174</TotalTime>
  <Words>1028</Words>
  <Application>Microsoft Office PowerPoint</Application>
  <PresentationFormat>Widescreen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Sheet music design template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  <vt:lpstr>This week we are listening to………..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 we are listening to………..</dc:title>
  <dc:creator>Eleanor Baliol-Key</dc:creator>
  <cp:lastModifiedBy>S Poole</cp:lastModifiedBy>
  <cp:revision>27</cp:revision>
  <dcterms:created xsi:type="dcterms:W3CDTF">2021-08-31T10:18:40Z</dcterms:created>
  <dcterms:modified xsi:type="dcterms:W3CDTF">2024-08-28T07:00:27Z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