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6" r:id="rId2"/>
    <p:sldId id="261" r:id="rId3"/>
    <p:sldId id="257" r:id="rId4"/>
    <p:sldId id="258" r:id="rId5"/>
    <p:sldId id="262" r:id="rId6"/>
    <p:sldId id="260" r:id="rId7"/>
    <p:sldId id="263" r:id="rId8"/>
    <p:sldId id="268" r:id="rId9"/>
    <p:sldId id="270" r:id="rId10"/>
    <p:sldId id="264" r:id="rId11"/>
    <p:sldId id="266" r:id="rId12"/>
    <p:sldId id="265" r:id="rId13"/>
    <p:sldId id="267" r:id="rId14"/>
    <p:sldId id="259" r:id="rId15"/>
    <p:sldId id="269" r:id="rId16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aura Jones 23" initials="LJ2" lastIdx="0" clrIdx="0">
    <p:extLst>
      <p:ext uri="{19B8F6BF-5375-455C-9EA6-DF929625EA0E}">
        <p15:presenceInfo xmlns:p15="http://schemas.microsoft.com/office/powerpoint/2012/main" userId="Laura Jones 23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BFDB5F8-D361-4524-B990-C7E6821FCC01}" v="26" dt="2023-11-23T09:20:51.671"/>
    <p1510:client id="{890623F4-A79A-4A1A-9168-96241055F5F3}" v="6" dt="2023-11-29T17:43:20.63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7" d="100"/>
          <a:sy n="87" d="100"/>
        </p:scale>
        <p:origin x="29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3134" y="43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Jones 23" userId="S::laura@severnbanks.gloucs.sch.uk::0a062113-841c-4036-ad47-63e7812dac8f" providerId="AD" clId="Web-{890623F4-A79A-4A1A-9168-96241055F5F3}"/>
    <pc:docChg chg="modSld">
      <pc:chgData name="Laura Jones 23" userId="S::laura@severnbanks.gloucs.sch.uk::0a062113-841c-4036-ad47-63e7812dac8f" providerId="AD" clId="Web-{890623F4-A79A-4A1A-9168-96241055F5F3}" dt="2023-11-29T17:37:12.684" v="2" actId="20577"/>
      <pc:docMkLst>
        <pc:docMk/>
      </pc:docMkLst>
      <pc:sldChg chg="modSp">
        <pc:chgData name="Laura Jones 23" userId="S::laura@severnbanks.gloucs.sch.uk::0a062113-841c-4036-ad47-63e7812dac8f" providerId="AD" clId="Web-{890623F4-A79A-4A1A-9168-96241055F5F3}" dt="2023-11-29T17:35:49.276" v="0" actId="1076"/>
        <pc:sldMkLst>
          <pc:docMk/>
          <pc:sldMk cId="3235034058" sldId="258"/>
        </pc:sldMkLst>
        <pc:spChg chg="mod">
          <ac:chgData name="Laura Jones 23" userId="S::laura@severnbanks.gloucs.sch.uk::0a062113-841c-4036-ad47-63e7812dac8f" providerId="AD" clId="Web-{890623F4-A79A-4A1A-9168-96241055F5F3}" dt="2023-11-29T17:35:49.276" v="0" actId="1076"/>
          <ac:spMkLst>
            <pc:docMk/>
            <pc:sldMk cId="3235034058" sldId="258"/>
            <ac:spMk id="8" creationId="{00000000-0000-0000-0000-000000000000}"/>
          </ac:spMkLst>
        </pc:spChg>
      </pc:sldChg>
      <pc:sldChg chg="modSp">
        <pc:chgData name="Laura Jones 23" userId="S::laura@severnbanks.gloucs.sch.uk::0a062113-841c-4036-ad47-63e7812dac8f" providerId="AD" clId="Web-{890623F4-A79A-4A1A-9168-96241055F5F3}" dt="2023-11-29T17:37:12.684" v="2" actId="20577"/>
        <pc:sldMkLst>
          <pc:docMk/>
          <pc:sldMk cId="3700518620" sldId="262"/>
        </pc:sldMkLst>
        <pc:spChg chg="mod">
          <ac:chgData name="Laura Jones 23" userId="S::laura@severnbanks.gloucs.sch.uk::0a062113-841c-4036-ad47-63e7812dac8f" providerId="AD" clId="Web-{890623F4-A79A-4A1A-9168-96241055F5F3}" dt="2023-11-29T17:37:12.684" v="2" actId="20577"/>
          <ac:spMkLst>
            <pc:docMk/>
            <pc:sldMk cId="3700518620" sldId="262"/>
            <ac:spMk id="8" creationId="{00000000-0000-0000-0000-000000000000}"/>
          </ac:spMkLst>
        </pc:spChg>
      </pc:sldChg>
    </pc:docChg>
  </pc:docChgLst>
  <pc:docChgLst>
    <pc:chgData name="Laura Jones 23" userId="S::laura@severnbanks.gloucs.sch.uk::0a062113-841c-4036-ad47-63e7812dac8f" providerId="AD" clId="Web-{1BFDB5F8-D361-4524-B990-C7E6821FCC01}"/>
    <pc:docChg chg="modSld addMainMaster delMainMaster">
      <pc:chgData name="Laura Jones 23" userId="S::laura@severnbanks.gloucs.sch.uk::0a062113-841c-4036-ad47-63e7812dac8f" providerId="AD" clId="Web-{1BFDB5F8-D361-4524-B990-C7E6821FCC01}" dt="2023-11-23T09:20:51.671" v="19" actId="20577"/>
      <pc:docMkLst>
        <pc:docMk/>
      </pc:docMkLst>
      <pc:sldChg chg="addSp delSp modSp mod modClrScheme chgLayout">
        <pc:chgData name="Laura Jones 23" userId="S::laura@severnbanks.gloucs.sch.uk::0a062113-841c-4036-ad47-63e7812dac8f" providerId="AD" clId="Web-{1BFDB5F8-D361-4524-B990-C7E6821FCC01}" dt="2023-11-23T09:20:51.671" v="19" actId="20577"/>
        <pc:sldMkLst>
          <pc:docMk/>
          <pc:sldMk cId="109857222" sldId="256"/>
        </pc:sldMkLst>
        <pc:spChg chg="del">
          <ac:chgData name="Laura Jones 23" userId="S::laura@severnbanks.gloucs.sch.uk::0a062113-841c-4036-ad47-63e7812dac8f" providerId="AD" clId="Web-{1BFDB5F8-D361-4524-B990-C7E6821FCC01}" dt="2023-11-23T09:18:52.668" v="0"/>
          <ac:spMkLst>
            <pc:docMk/>
            <pc:sldMk cId="109857222" sldId="256"/>
            <ac:spMk id="2" creationId="{00000000-0000-0000-0000-000000000000}"/>
          </ac:spMkLst>
        </pc:spChg>
        <pc:spChg chg="del">
          <ac:chgData name="Laura Jones 23" userId="S::laura@severnbanks.gloucs.sch.uk::0a062113-841c-4036-ad47-63e7812dac8f" providerId="AD" clId="Web-{1BFDB5F8-D361-4524-B990-C7E6821FCC01}" dt="2023-11-23T09:18:56.965" v="1"/>
          <ac:spMkLst>
            <pc:docMk/>
            <pc:sldMk cId="109857222" sldId="256"/>
            <ac:spMk id="3" creationId="{00000000-0000-0000-0000-000000000000}"/>
          </ac:spMkLst>
        </pc:spChg>
        <pc:spChg chg="add mod">
          <ac:chgData name="Laura Jones 23" userId="S::laura@severnbanks.gloucs.sch.uk::0a062113-841c-4036-ad47-63e7812dac8f" providerId="AD" clId="Web-{1BFDB5F8-D361-4524-B990-C7E6821FCC01}" dt="2023-11-23T09:20:51.671" v="19" actId="20577"/>
          <ac:spMkLst>
            <pc:docMk/>
            <pc:sldMk cId="109857222" sldId="256"/>
            <ac:spMk id="5" creationId="{A1B20088-F153-9415-B694-C4A2AF70509B}"/>
          </ac:spMkLst>
        </pc:spChg>
        <pc:picChg chg="add mod">
          <ac:chgData name="Laura Jones 23" userId="S::laura@severnbanks.gloucs.sch.uk::0a062113-841c-4036-ad47-63e7812dac8f" providerId="AD" clId="Web-{1BFDB5F8-D361-4524-B990-C7E6821FCC01}" dt="2023-11-23T09:20:10.592" v="11" actId="1076"/>
          <ac:picMkLst>
            <pc:docMk/>
            <pc:sldMk cId="109857222" sldId="256"/>
            <ac:picMk id="4" creationId="{26E7470D-D1E9-D3C4-AD14-7E0462DB1545}"/>
          </ac:picMkLst>
        </pc:picChg>
      </pc:sldChg>
      <pc:sldMasterChg chg="del delSldLayout">
        <pc:chgData name="Laura Jones 23" userId="S::laura@severnbanks.gloucs.sch.uk::0a062113-841c-4036-ad47-63e7812dac8f" providerId="AD" clId="Web-{1BFDB5F8-D361-4524-B990-C7E6821FCC01}" dt="2023-11-23T09:19:58.545" v="10"/>
        <pc:sldMasterMkLst>
          <pc:docMk/>
          <pc:sldMasterMk cId="2460954070" sldId="2147483660"/>
        </pc:sldMasterMkLst>
        <pc:sldLayoutChg chg="del">
          <pc:chgData name="Laura Jones 23" userId="S::laura@severnbanks.gloucs.sch.uk::0a062113-841c-4036-ad47-63e7812dac8f" providerId="AD" clId="Web-{1BFDB5F8-D361-4524-B990-C7E6821FCC01}" dt="2023-11-23T09:19:58.545" v="10"/>
          <pc:sldLayoutMkLst>
            <pc:docMk/>
            <pc:sldMasterMk cId="2460954070" sldId="2147483660"/>
            <pc:sldLayoutMk cId="2385387890" sldId="2147483661"/>
          </pc:sldLayoutMkLst>
        </pc:sldLayoutChg>
        <pc:sldLayoutChg chg="del">
          <pc:chgData name="Laura Jones 23" userId="S::laura@severnbanks.gloucs.sch.uk::0a062113-841c-4036-ad47-63e7812dac8f" providerId="AD" clId="Web-{1BFDB5F8-D361-4524-B990-C7E6821FCC01}" dt="2023-11-23T09:19:58.545" v="10"/>
          <pc:sldLayoutMkLst>
            <pc:docMk/>
            <pc:sldMasterMk cId="2460954070" sldId="2147483660"/>
            <pc:sldLayoutMk cId="949138452" sldId="2147483662"/>
          </pc:sldLayoutMkLst>
        </pc:sldLayoutChg>
        <pc:sldLayoutChg chg="del">
          <pc:chgData name="Laura Jones 23" userId="S::laura@severnbanks.gloucs.sch.uk::0a062113-841c-4036-ad47-63e7812dac8f" providerId="AD" clId="Web-{1BFDB5F8-D361-4524-B990-C7E6821FCC01}" dt="2023-11-23T09:19:58.545" v="10"/>
          <pc:sldLayoutMkLst>
            <pc:docMk/>
            <pc:sldMasterMk cId="2460954070" sldId="2147483660"/>
            <pc:sldLayoutMk cId="2591524520" sldId="2147483663"/>
          </pc:sldLayoutMkLst>
        </pc:sldLayoutChg>
        <pc:sldLayoutChg chg="del">
          <pc:chgData name="Laura Jones 23" userId="S::laura@severnbanks.gloucs.sch.uk::0a062113-841c-4036-ad47-63e7812dac8f" providerId="AD" clId="Web-{1BFDB5F8-D361-4524-B990-C7E6821FCC01}" dt="2023-11-23T09:19:58.545" v="10"/>
          <pc:sldLayoutMkLst>
            <pc:docMk/>
            <pc:sldMasterMk cId="2460954070" sldId="2147483660"/>
            <pc:sldLayoutMk cId="1203092039" sldId="2147483664"/>
          </pc:sldLayoutMkLst>
        </pc:sldLayoutChg>
        <pc:sldLayoutChg chg="del">
          <pc:chgData name="Laura Jones 23" userId="S::laura@severnbanks.gloucs.sch.uk::0a062113-841c-4036-ad47-63e7812dac8f" providerId="AD" clId="Web-{1BFDB5F8-D361-4524-B990-C7E6821FCC01}" dt="2023-11-23T09:19:58.545" v="10"/>
          <pc:sldLayoutMkLst>
            <pc:docMk/>
            <pc:sldMasterMk cId="2460954070" sldId="2147483660"/>
            <pc:sldLayoutMk cId="3733172339" sldId="2147483665"/>
          </pc:sldLayoutMkLst>
        </pc:sldLayoutChg>
        <pc:sldLayoutChg chg="del">
          <pc:chgData name="Laura Jones 23" userId="S::laura@severnbanks.gloucs.sch.uk::0a062113-841c-4036-ad47-63e7812dac8f" providerId="AD" clId="Web-{1BFDB5F8-D361-4524-B990-C7E6821FCC01}" dt="2023-11-23T09:19:58.545" v="10"/>
          <pc:sldLayoutMkLst>
            <pc:docMk/>
            <pc:sldMasterMk cId="2460954070" sldId="2147483660"/>
            <pc:sldLayoutMk cId="3210312558" sldId="2147483666"/>
          </pc:sldLayoutMkLst>
        </pc:sldLayoutChg>
        <pc:sldLayoutChg chg="del">
          <pc:chgData name="Laura Jones 23" userId="S::laura@severnbanks.gloucs.sch.uk::0a062113-841c-4036-ad47-63e7812dac8f" providerId="AD" clId="Web-{1BFDB5F8-D361-4524-B990-C7E6821FCC01}" dt="2023-11-23T09:19:58.545" v="10"/>
          <pc:sldLayoutMkLst>
            <pc:docMk/>
            <pc:sldMasterMk cId="2460954070" sldId="2147483660"/>
            <pc:sldLayoutMk cId="3146388984" sldId="2147483667"/>
          </pc:sldLayoutMkLst>
        </pc:sldLayoutChg>
        <pc:sldLayoutChg chg="del">
          <pc:chgData name="Laura Jones 23" userId="S::laura@severnbanks.gloucs.sch.uk::0a062113-841c-4036-ad47-63e7812dac8f" providerId="AD" clId="Web-{1BFDB5F8-D361-4524-B990-C7E6821FCC01}" dt="2023-11-23T09:19:58.545" v="10"/>
          <pc:sldLayoutMkLst>
            <pc:docMk/>
            <pc:sldMasterMk cId="2460954070" sldId="2147483660"/>
            <pc:sldLayoutMk cId="3171841454" sldId="2147483668"/>
          </pc:sldLayoutMkLst>
        </pc:sldLayoutChg>
        <pc:sldLayoutChg chg="del">
          <pc:chgData name="Laura Jones 23" userId="S::laura@severnbanks.gloucs.sch.uk::0a062113-841c-4036-ad47-63e7812dac8f" providerId="AD" clId="Web-{1BFDB5F8-D361-4524-B990-C7E6821FCC01}" dt="2023-11-23T09:19:58.545" v="10"/>
          <pc:sldLayoutMkLst>
            <pc:docMk/>
            <pc:sldMasterMk cId="2460954070" sldId="2147483660"/>
            <pc:sldLayoutMk cId="1718958274" sldId="2147483669"/>
          </pc:sldLayoutMkLst>
        </pc:sldLayoutChg>
        <pc:sldLayoutChg chg="del">
          <pc:chgData name="Laura Jones 23" userId="S::laura@severnbanks.gloucs.sch.uk::0a062113-841c-4036-ad47-63e7812dac8f" providerId="AD" clId="Web-{1BFDB5F8-D361-4524-B990-C7E6821FCC01}" dt="2023-11-23T09:19:58.545" v="10"/>
          <pc:sldLayoutMkLst>
            <pc:docMk/>
            <pc:sldMasterMk cId="2460954070" sldId="2147483660"/>
            <pc:sldLayoutMk cId="2202905451" sldId="2147483670"/>
          </pc:sldLayoutMkLst>
        </pc:sldLayoutChg>
        <pc:sldLayoutChg chg="del">
          <pc:chgData name="Laura Jones 23" userId="S::laura@severnbanks.gloucs.sch.uk::0a062113-841c-4036-ad47-63e7812dac8f" providerId="AD" clId="Web-{1BFDB5F8-D361-4524-B990-C7E6821FCC01}" dt="2023-11-23T09:19:58.545" v="10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addSldLayout modSldLayout">
        <pc:chgData name="Laura Jones 23" userId="S::laura@severnbanks.gloucs.sch.uk::0a062113-841c-4036-ad47-63e7812dac8f" providerId="AD" clId="Web-{1BFDB5F8-D361-4524-B990-C7E6821FCC01}" dt="2023-11-23T09:19:58.545" v="10"/>
        <pc:sldMasterMkLst>
          <pc:docMk/>
          <pc:sldMasterMk cId="1361357859" sldId="2147483672"/>
        </pc:sldMasterMkLst>
        <pc:sldLayoutChg chg="add mod replId">
          <pc:chgData name="Laura Jones 23" userId="S::laura@severnbanks.gloucs.sch.uk::0a062113-841c-4036-ad47-63e7812dac8f" providerId="AD" clId="Web-{1BFDB5F8-D361-4524-B990-C7E6821FCC01}" dt="2023-11-23T09:19:58.545" v="10"/>
          <pc:sldLayoutMkLst>
            <pc:docMk/>
            <pc:sldMasterMk cId="1361357859" sldId="2147483672"/>
            <pc:sldLayoutMk cId="2886319722" sldId="2147483673"/>
          </pc:sldLayoutMkLst>
        </pc:sldLayoutChg>
        <pc:sldLayoutChg chg="add mod replId">
          <pc:chgData name="Laura Jones 23" userId="S::laura@severnbanks.gloucs.sch.uk::0a062113-841c-4036-ad47-63e7812dac8f" providerId="AD" clId="Web-{1BFDB5F8-D361-4524-B990-C7E6821FCC01}" dt="2023-11-23T09:19:58.545" v="10"/>
          <pc:sldLayoutMkLst>
            <pc:docMk/>
            <pc:sldMasterMk cId="1361357859" sldId="2147483672"/>
            <pc:sldLayoutMk cId="3335577605" sldId="2147483674"/>
          </pc:sldLayoutMkLst>
        </pc:sldLayoutChg>
        <pc:sldLayoutChg chg="add mod replId">
          <pc:chgData name="Laura Jones 23" userId="S::laura@severnbanks.gloucs.sch.uk::0a062113-841c-4036-ad47-63e7812dac8f" providerId="AD" clId="Web-{1BFDB5F8-D361-4524-B990-C7E6821FCC01}" dt="2023-11-23T09:19:58.545" v="10"/>
          <pc:sldLayoutMkLst>
            <pc:docMk/>
            <pc:sldMasterMk cId="1361357859" sldId="2147483672"/>
            <pc:sldLayoutMk cId="3849511758" sldId="2147483675"/>
          </pc:sldLayoutMkLst>
        </pc:sldLayoutChg>
        <pc:sldLayoutChg chg="add mod replId">
          <pc:chgData name="Laura Jones 23" userId="S::laura@severnbanks.gloucs.sch.uk::0a062113-841c-4036-ad47-63e7812dac8f" providerId="AD" clId="Web-{1BFDB5F8-D361-4524-B990-C7E6821FCC01}" dt="2023-11-23T09:19:58.545" v="10"/>
          <pc:sldLayoutMkLst>
            <pc:docMk/>
            <pc:sldMasterMk cId="1361357859" sldId="2147483672"/>
            <pc:sldLayoutMk cId="3846396543" sldId="2147483676"/>
          </pc:sldLayoutMkLst>
        </pc:sldLayoutChg>
        <pc:sldLayoutChg chg="add mod replId">
          <pc:chgData name="Laura Jones 23" userId="S::laura@severnbanks.gloucs.sch.uk::0a062113-841c-4036-ad47-63e7812dac8f" providerId="AD" clId="Web-{1BFDB5F8-D361-4524-B990-C7E6821FCC01}" dt="2023-11-23T09:19:58.545" v="10"/>
          <pc:sldLayoutMkLst>
            <pc:docMk/>
            <pc:sldMasterMk cId="1361357859" sldId="2147483672"/>
            <pc:sldLayoutMk cId="4072904949" sldId="2147483677"/>
          </pc:sldLayoutMkLst>
        </pc:sldLayoutChg>
        <pc:sldLayoutChg chg="add mod replId">
          <pc:chgData name="Laura Jones 23" userId="S::laura@severnbanks.gloucs.sch.uk::0a062113-841c-4036-ad47-63e7812dac8f" providerId="AD" clId="Web-{1BFDB5F8-D361-4524-B990-C7E6821FCC01}" dt="2023-11-23T09:19:58.545" v="10"/>
          <pc:sldLayoutMkLst>
            <pc:docMk/>
            <pc:sldMasterMk cId="1361357859" sldId="2147483672"/>
            <pc:sldLayoutMk cId="2262172438" sldId="2147483678"/>
          </pc:sldLayoutMkLst>
        </pc:sldLayoutChg>
        <pc:sldLayoutChg chg="add mod replId">
          <pc:chgData name="Laura Jones 23" userId="S::laura@severnbanks.gloucs.sch.uk::0a062113-841c-4036-ad47-63e7812dac8f" providerId="AD" clId="Web-{1BFDB5F8-D361-4524-B990-C7E6821FCC01}" dt="2023-11-23T09:19:58.545" v="10"/>
          <pc:sldLayoutMkLst>
            <pc:docMk/>
            <pc:sldMasterMk cId="1361357859" sldId="2147483672"/>
            <pc:sldLayoutMk cId="1996810137" sldId="2147483679"/>
          </pc:sldLayoutMkLst>
        </pc:sldLayoutChg>
        <pc:sldLayoutChg chg="add mod replId">
          <pc:chgData name="Laura Jones 23" userId="S::laura@severnbanks.gloucs.sch.uk::0a062113-841c-4036-ad47-63e7812dac8f" providerId="AD" clId="Web-{1BFDB5F8-D361-4524-B990-C7E6821FCC01}" dt="2023-11-23T09:19:58.545" v="10"/>
          <pc:sldLayoutMkLst>
            <pc:docMk/>
            <pc:sldMasterMk cId="1361357859" sldId="2147483672"/>
            <pc:sldLayoutMk cId="3277395267" sldId="2147483680"/>
          </pc:sldLayoutMkLst>
        </pc:sldLayoutChg>
        <pc:sldLayoutChg chg="add mod replId">
          <pc:chgData name="Laura Jones 23" userId="S::laura@severnbanks.gloucs.sch.uk::0a062113-841c-4036-ad47-63e7812dac8f" providerId="AD" clId="Web-{1BFDB5F8-D361-4524-B990-C7E6821FCC01}" dt="2023-11-23T09:19:58.545" v="10"/>
          <pc:sldLayoutMkLst>
            <pc:docMk/>
            <pc:sldMasterMk cId="1361357859" sldId="2147483672"/>
            <pc:sldLayoutMk cId="3717966520" sldId="2147483681"/>
          </pc:sldLayoutMkLst>
        </pc:sldLayoutChg>
        <pc:sldLayoutChg chg="add mod replId">
          <pc:chgData name="Laura Jones 23" userId="S::laura@severnbanks.gloucs.sch.uk::0a062113-841c-4036-ad47-63e7812dac8f" providerId="AD" clId="Web-{1BFDB5F8-D361-4524-B990-C7E6821FCC01}" dt="2023-11-23T09:19:58.545" v="10"/>
          <pc:sldLayoutMkLst>
            <pc:docMk/>
            <pc:sldMasterMk cId="1361357859" sldId="2147483672"/>
            <pc:sldLayoutMk cId="349088268" sldId="2147483682"/>
          </pc:sldLayoutMkLst>
        </pc:sldLayoutChg>
        <pc:sldLayoutChg chg="add mod replId">
          <pc:chgData name="Laura Jones 23" userId="S::laura@severnbanks.gloucs.sch.uk::0a062113-841c-4036-ad47-63e7812dac8f" providerId="AD" clId="Web-{1BFDB5F8-D361-4524-B990-C7E6821FCC01}" dt="2023-11-23T09:19:58.545" v="10"/>
          <pc:sldLayoutMkLst>
            <pc:docMk/>
            <pc:sldMasterMk cId="1361357859" sldId="2147483672"/>
            <pc:sldLayoutMk cId="2366563623" sldId="2147483683"/>
          </pc:sldLayoutMkLst>
        </pc:sldLayoutChg>
        <pc:sldLayoutChg chg="add mod replId">
          <pc:chgData name="Laura Jones 23" userId="S::laura@severnbanks.gloucs.sch.uk::0a062113-841c-4036-ad47-63e7812dac8f" providerId="AD" clId="Web-{1BFDB5F8-D361-4524-B990-C7E6821FCC01}" dt="2023-11-23T09:19:58.545" v="10"/>
          <pc:sldLayoutMkLst>
            <pc:docMk/>
            <pc:sldMasterMk cId="1361357859" sldId="2147483672"/>
            <pc:sldLayoutMk cId="3477065142" sldId="2147483684"/>
          </pc:sldLayoutMkLst>
        </pc:sldLayoutChg>
        <pc:sldLayoutChg chg="add mod replId">
          <pc:chgData name="Laura Jones 23" userId="S::laura@severnbanks.gloucs.sch.uk::0a062113-841c-4036-ad47-63e7812dac8f" providerId="AD" clId="Web-{1BFDB5F8-D361-4524-B990-C7E6821FCC01}" dt="2023-11-23T09:19:58.545" v="10"/>
          <pc:sldLayoutMkLst>
            <pc:docMk/>
            <pc:sldMasterMk cId="1361357859" sldId="2147483672"/>
            <pc:sldLayoutMk cId="1297975533" sldId="2147483685"/>
          </pc:sldLayoutMkLst>
        </pc:sldLayoutChg>
        <pc:sldLayoutChg chg="add mod replId">
          <pc:chgData name="Laura Jones 23" userId="S::laura@severnbanks.gloucs.sch.uk::0a062113-841c-4036-ad47-63e7812dac8f" providerId="AD" clId="Web-{1BFDB5F8-D361-4524-B990-C7E6821FCC01}" dt="2023-11-23T09:19:58.545" v="10"/>
          <pc:sldLayoutMkLst>
            <pc:docMk/>
            <pc:sldMasterMk cId="1361357859" sldId="2147483672"/>
            <pc:sldLayoutMk cId="4118330386" sldId="2147483686"/>
          </pc:sldLayoutMkLst>
        </pc:sldLayoutChg>
        <pc:sldLayoutChg chg="add mod replId">
          <pc:chgData name="Laura Jones 23" userId="S::laura@severnbanks.gloucs.sch.uk::0a062113-841c-4036-ad47-63e7812dac8f" providerId="AD" clId="Web-{1BFDB5F8-D361-4524-B990-C7E6821FCC01}" dt="2023-11-23T09:19:58.545" v="10"/>
          <pc:sldLayoutMkLst>
            <pc:docMk/>
            <pc:sldMasterMk cId="1361357859" sldId="2147483672"/>
            <pc:sldLayoutMk cId="3147399497" sldId="2147483687"/>
          </pc:sldLayoutMkLst>
        </pc:sldLayoutChg>
        <pc:sldLayoutChg chg="add mod replId">
          <pc:chgData name="Laura Jones 23" userId="S::laura@severnbanks.gloucs.sch.uk::0a062113-841c-4036-ad47-63e7812dac8f" providerId="AD" clId="Web-{1BFDB5F8-D361-4524-B990-C7E6821FCC01}" dt="2023-11-23T09:19:58.545" v="10"/>
          <pc:sldLayoutMkLst>
            <pc:docMk/>
            <pc:sldMasterMk cId="1361357859" sldId="2147483672"/>
            <pc:sldLayoutMk cId="4034850247" sldId="2147483688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978100-83A3-4B9D-A014-358FE36BE9ED}" type="datetimeFigureOut">
              <a:rPr lang="en-GB" smtClean="0"/>
              <a:t>29/11/2023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20F7AD-0A29-4F58-B9BC-E2527248ED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76816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6319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5577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95117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11/29/2023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6396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29049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21724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96810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11/29/2023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7395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79665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0882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665636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70651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979755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83303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11/29/2023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739949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48502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1357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8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yellow and green sign with blue text&#10;&#10;Description automatically generated">
            <a:extLst>
              <a:ext uri="{FF2B5EF4-FFF2-40B4-BE49-F238E27FC236}">
                <a16:creationId xmlns:a16="http://schemas.microsoft.com/office/drawing/2014/main" id="{26E7470D-D1E9-D3C4-AD14-7E0462DB15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1" y="117414"/>
            <a:ext cx="5501424" cy="109599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1B20088-F153-9415-B694-C4A2AF70509B}"/>
              </a:ext>
            </a:extLst>
          </p:cNvPr>
          <p:cNvSpPr txBox="1"/>
          <p:nvPr/>
        </p:nvSpPr>
        <p:spPr>
          <a:xfrm>
            <a:off x="1486601" y="1638506"/>
            <a:ext cx="8022464" cy="13234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8000" dirty="0">
                <a:latin typeface="Twinkl Cursive Unlooped" panose="02000000000000000000" pitchFamily="2" charset="0"/>
              </a:rPr>
              <a:t>Reading at home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87735" y="3178591"/>
            <a:ext cx="4229467" cy="2804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yellow and green sign with blue text&#10;&#10;Description automatically generated">
            <a:extLst>
              <a:ext uri="{FF2B5EF4-FFF2-40B4-BE49-F238E27FC236}">
                <a16:creationId xmlns:a16="http://schemas.microsoft.com/office/drawing/2014/main" id="{26E7470D-D1E9-D3C4-AD14-7E0462DB15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1" y="117414"/>
            <a:ext cx="5501424" cy="109599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1B20088-F153-9415-B694-C4A2AF70509B}"/>
              </a:ext>
            </a:extLst>
          </p:cNvPr>
          <p:cNvSpPr txBox="1"/>
          <p:nvPr/>
        </p:nvSpPr>
        <p:spPr>
          <a:xfrm>
            <a:off x="1337133" y="1058214"/>
            <a:ext cx="8022464" cy="13234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8000" dirty="0">
                <a:latin typeface="Twinkl Cursive Unlooped" panose="02000000000000000000" pitchFamily="2" charset="0"/>
              </a:rPr>
              <a:t>Reading at home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" y="4533689"/>
            <a:ext cx="3140503" cy="2082351"/>
          </a:xfrm>
          <a:prstGeom prst="rect">
            <a:avLst/>
          </a:prstGeom>
        </p:spPr>
      </p:pic>
      <p:sp>
        <p:nvSpPr>
          <p:cNvPr id="6" name="Oval Callout 5"/>
          <p:cNvSpPr/>
          <p:nvPr/>
        </p:nvSpPr>
        <p:spPr>
          <a:xfrm>
            <a:off x="6954716" y="2186298"/>
            <a:ext cx="4950069" cy="2734252"/>
          </a:xfrm>
          <a:prstGeom prst="wedgeEllipseCallout">
            <a:avLst>
              <a:gd name="adj1" fmla="val -56712"/>
              <a:gd name="adj2" fmla="val 62822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   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77920" y="2411674"/>
            <a:ext cx="2803721" cy="2283499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565781" y="2765173"/>
            <a:ext cx="40576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Twinkl Cursive Unlooped" panose="02000000000000000000" pitchFamily="2" charset="0"/>
              </a:rPr>
              <a:t>What is reading for pleasure?</a:t>
            </a:r>
            <a:endParaRPr lang="en-GB" sz="4000" dirty="0">
              <a:latin typeface="Twinkl Cursive Un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22822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yellow and green sign with blue text&#10;&#10;Description automatically generated">
            <a:extLst>
              <a:ext uri="{FF2B5EF4-FFF2-40B4-BE49-F238E27FC236}">
                <a16:creationId xmlns:a16="http://schemas.microsoft.com/office/drawing/2014/main" id="{26E7470D-D1E9-D3C4-AD14-7E0462DB15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1" y="117414"/>
            <a:ext cx="5501424" cy="109599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1B20088-F153-9415-B694-C4A2AF70509B}"/>
              </a:ext>
            </a:extLst>
          </p:cNvPr>
          <p:cNvSpPr txBox="1"/>
          <p:nvPr/>
        </p:nvSpPr>
        <p:spPr>
          <a:xfrm>
            <a:off x="1486600" y="1638506"/>
            <a:ext cx="10558861" cy="13234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8000" dirty="0">
                <a:latin typeface="Twinkl Cursive Unlooped" panose="02000000000000000000" pitchFamily="2" charset="0"/>
              </a:rPr>
              <a:t>Everyone a reader</a:t>
            </a:r>
            <a:endParaRPr lang="en-GB" sz="8000" dirty="0">
              <a:latin typeface="Twinkl Cursive Unlooped" panose="02000000000000000000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290" y="3226933"/>
            <a:ext cx="4138019" cy="3147333"/>
          </a:xfrm>
          <a:prstGeom prst="rect">
            <a:avLst/>
          </a:prstGeom>
        </p:spPr>
      </p:pic>
      <p:sp>
        <p:nvSpPr>
          <p:cNvPr id="3" name="Oval Callout 2"/>
          <p:cNvSpPr/>
          <p:nvPr/>
        </p:nvSpPr>
        <p:spPr>
          <a:xfrm>
            <a:off x="5574324" y="2961945"/>
            <a:ext cx="4950069" cy="2734252"/>
          </a:xfrm>
          <a:prstGeom prst="wedgeEllipseCallout">
            <a:avLst>
              <a:gd name="adj1" fmla="val -56712"/>
              <a:gd name="adj2" fmla="val 62822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6185389" y="3439956"/>
            <a:ext cx="372793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winkl Cursive Unlooped" panose="02000000000000000000" pitchFamily="2" charset="0"/>
              </a:rPr>
              <a:t>If I asked someone that you live with does…..read at home?  What would they say?</a:t>
            </a:r>
            <a:endParaRPr lang="en-GB" sz="2800" dirty="0">
              <a:latin typeface="Twinkl Cursive Un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70148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yellow and green sign with blue text&#10;&#10;Description automatically generated">
            <a:extLst>
              <a:ext uri="{FF2B5EF4-FFF2-40B4-BE49-F238E27FC236}">
                <a16:creationId xmlns:a16="http://schemas.microsoft.com/office/drawing/2014/main" id="{26E7470D-D1E9-D3C4-AD14-7E0462DB15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1" y="117414"/>
            <a:ext cx="5501424" cy="109599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1B20088-F153-9415-B694-C4A2AF70509B}"/>
              </a:ext>
            </a:extLst>
          </p:cNvPr>
          <p:cNvSpPr txBox="1"/>
          <p:nvPr/>
        </p:nvSpPr>
        <p:spPr>
          <a:xfrm>
            <a:off x="1442638" y="1058368"/>
            <a:ext cx="10558861" cy="13234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8000" dirty="0">
                <a:latin typeface="Twinkl Cursive Unlooped" panose="02000000000000000000" pitchFamily="2" charset="0"/>
              </a:rPr>
              <a:t>Everyone a reader</a:t>
            </a:r>
            <a:endParaRPr lang="en-GB" sz="8000" dirty="0">
              <a:latin typeface="Twinkl Cursive Unlooped" panose="02000000000000000000" pitchFamily="2" charset="0"/>
            </a:endParaRPr>
          </a:p>
        </p:txBody>
      </p:sp>
      <p:sp>
        <p:nvSpPr>
          <p:cNvPr id="3" name="Oval Callout 2"/>
          <p:cNvSpPr/>
          <p:nvPr/>
        </p:nvSpPr>
        <p:spPr>
          <a:xfrm>
            <a:off x="6523893" y="2131481"/>
            <a:ext cx="4492869" cy="2554819"/>
          </a:xfrm>
          <a:prstGeom prst="wedgeEllipseCallout">
            <a:avLst>
              <a:gd name="adj1" fmla="val -64883"/>
              <a:gd name="adj2" fmla="val 34203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6958393" y="2526187"/>
            <a:ext cx="418074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winkl Cursive Unlooped" panose="02000000000000000000" pitchFamily="2" charset="0"/>
              </a:rPr>
              <a:t>How often does your child pick up something to read without you telling them to?</a:t>
            </a:r>
            <a:endParaRPr lang="en-GB" sz="2800" dirty="0">
              <a:latin typeface="Twinkl Cursive Unlooped" panose="02000000000000000000" pitchFamily="2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3415" y="3515042"/>
            <a:ext cx="4625741" cy="2834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0340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yellow and green sign with blue text&#10;&#10;Description automatically generated">
            <a:extLst>
              <a:ext uri="{FF2B5EF4-FFF2-40B4-BE49-F238E27FC236}">
                <a16:creationId xmlns:a16="http://schemas.microsoft.com/office/drawing/2014/main" id="{26E7470D-D1E9-D3C4-AD14-7E0462DB15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1" y="117414"/>
            <a:ext cx="5501424" cy="109599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1B20088-F153-9415-B694-C4A2AF70509B}"/>
              </a:ext>
            </a:extLst>
          </p:cNvPr>
          <p:cNvSpPr txBox="1"/>
          <p:nvPr/>
        </p:nvSpPr>
        <p:spPr>
          <a:xfrm>
            <a:off x="1442638" y="1058368"/>
            <a:ext cx="10558861" cy="13234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8000" dirty="0">
                <a:latin typeface="Twinkl Cursive Unlooped" panose="02000000000000000000" pitchFamily="2" charset="0"/>
              </a:rPr>
              <a:t>Everyone a reader</a:t>
            </a:r>
            <a:endParaRPr lang="en-GB" sz="8000" dirty="0">
              <a:latin typeface="Twinkl Cursive Unlooped" panose="02000000000000000000" pitchFamily="2" charset="0"/>
            </a:endParaRPr>
          </a:p>
        </p:txBody>
      </p:sp>
      <p:sp>
        <p:nvSpPr>
          <p:cNvPr id="3" name="Oval Callout 2"/>
          <p:cNvSpPr/>
          <p:nvPr/>
        </p:nvSpPr>
        <p:spPr>
          <a:xfrm>
            <a:off x="6444762" y="2381807"/>
            <a:ext cx="4492869" cy="2554819"/>
          </a:xfrm>
          <a:prstGeom prst="wedgeEllipseCallout">
            <a:avLst>
              <a:gd name="adj1" fmla="val -64883"/>
              <a:gd name="adj2" fmla="val 34203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6722068" y="2889879"/>
            <a:ext cx="4180742" cy="138499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800" dirty="0">
                <a:latin typeface="Twinkl Cursive Unlooped"/>
              </a:rPr>
              <a:t>What could your child read if they don’t want to pick up a book?</a:t>
            </a:r>
            <a:endParaRPr lang="en-GB" sz="2800" dirty="0">
              <a:latin typeface="Twinkl Cursive Unlooped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3415" y="3515042"/>
            <a:ext cx="4625741" cy="2834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5186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yellow and green sign with blue text&#10;&#10;Description automatically generated">
            <a:extLst>
              <a:ext uri="{FF2B5EF4-FFF2-40B4-BE49-F238E27FC236}">
                <a16:creationId xmlns:a16="http://schemas.microsoft.com/office/drawing/2014/main" id="{26E7470D-D1E9-D3C4-AD14-7E0462DB15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1" y="117414"/>
            <a:ext cx="5501424" cy="109599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1B20088-F153-9415-B694-C4A2AF70509B}"/>
              </a:ext>
            </a:extLst>
          </p:cNvPr>
          <p:cNvSpPr txBox="1"/>
          <p:nvPr/>
        </p:nvSpPr>
        <p:spPr>
          <a:xfrm>
            <a:off x="5733284" y="117414"/>
            <a:ext cx="10558861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6000" dirty="0">
                <a:latin typeface="Twinkl Cursive Unlooped" panose="02000000000000000000" pitchFamily="2" charset="0"/>
              </a:rPr>
              <a:t>Everyone a reader</a:t>
            </a:r>
            <a:endParaRPr lang="en-GB" sz="8000" dirty="0">
              <a:latin typeface="Twinkl Cursive Unlooped" panose="02000000000000000000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580" y="1928644"/>
            <a:ext cx="1664803" cy="241396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976912">
            <a:off x="9871886" y="4235090"/>
            <a:ext cx="1750229" cy="236237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964454">
            <a:off x="8062138" y="4248438"/>
            <a:ext cx="1750501" cy="233568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688365">
            <a:off x="4090900" y="1593134"/>
            <a:ext cx="1737084" cy="223339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0841486">
            <a:off x="2502754" y="1539206"/>
            <a:ext cx="1831138" cy="238756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55355" y="1851088"/>
            <a:ext cx="2399691" cy="183148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26570" y="4407820"/>
            <a:ext cx="1638794" cy="226265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932047">
            <a:off x="5063544" y="4645581"/>
            <a:ext cx="1481035" cy="194276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28427" y="4711651"/>
            <a:ext cx="1857454" cy="181062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414717" y="1334530"/>
            <a:ext cx="2664566" cy="1706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67640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yellow and green sign with blue text&#10;&#10;Description automatically generated">
            <a:extLst>
              <a:ext uri="{FF2B5EF4-FFF2-40B4-BE49-F238E27FC236}">
                <a16:creationId xmlns:a16="http://schemas.microsoft.com/office/drawing/2014/main" id="{26E7470D-D1E9-D3C4-AD14-7E0462DB15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1" y="117414"/>
            <a:ext cx="5501424" cy="1095991"/>
          </a:xfrm>
          <a:prstGeom prst="rect">
            <a:avLst/>
          </a:prstGeom>
        </p:spPr>
      </p:pic>
      <p:sp>
        <p:nvSpPr>
          <p:cNvPr id="3" name="Oval Callout 2"/>
          <p:cNvSpPr/>
          <p:nvPr/>
        </p:nvSpPr>
        <p:spPr>
          <a:xfrm>
            <a:off x="7280031" y="1213405"/>
            <a:ext cx="4492869" cy="2554819"/>
          </a:xfrm>
          <a:prstGeom prst="wedgeEllipseCallout">
            <a:avLst>
              <a:gd name="adj1" fmla="val -64883"/>
              <a:gd name="adj2" fmla="val 34203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7592158" y="1798316"/>
            <a:ext cx="418074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winkl Cursive Unlooped" panose="02000000000000000000" pitchFamily="2" charset="0"/>
              </a:rPr>
              <a:t>Why are bedtimes </a:t>
            </a:r>
          </a:p>
          <a:p>
            <a:r>
              <a:rPr lang="en-US" sz="2800" dirty="0">
                <a:latin typeface="Twinkl Cursive Unlooped" panose="02000000000000000000" pitchFamily="2" charset="0"/>
              </a:rPr>
              <a:t>stories so important for our children?</a:t>
            </a:r>
            <a:endParaRPr lang="en-GB" sz="2800" dirty="0">
              <a:latin typeface="Twinkl Cursive Unlooped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1B20088-F153-9415-B694-C4A2AF70509B}"/>
              </a:ext>
            </a:extLst>
          </p:cNvPr>
          <p:cNvSpPr txBox="1"/>
          <p:nvPr/>
        </p:nvSpPr>
        <p:spPr>
          <a:xfrm>
            <a:off x="5733285" y="117414"/>
            <a:ext cx="6272788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6000" dirty="0">
                <a:latin typeface="Twinkl Cursive Unlooped" panose="02000000000000000000" pitchFamily="2" charset="0"/>
              </a:rPr>
              <a:t>Everyone a reader</a:t>
            </a:r>
            <a:endParaRPr lang="en-GB" sz="8000" dirty="0">
              <a:latin typeface="Twinkl Cursive Unlooped" panose="02000000000000000000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0251" y="1340703"/>
            <a:ext cx="5471634" cy="285774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95647" y="4731393"/>
            <a:ext cx="536623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333333"/>
                </a:solidFill>
                <a:latin typeface="Twinkl Cursive Unlooped" panose="02000000000000000000" pitchFamily="2" charset="0"/>
              </a:rPr>
              <a:t>Children who are read to every night start school ahead of those who aren’t – and the gap only widens as they get older. </a:t>
            </a:r>
          </a:p>
          <a:p>
            <a:r>
              <a:rPr lang="en-US" sz="2000" dirty="0">
                <a:solidFill>
                  <a:srgbClr val="333333"/>
                </a:solidFill>
                <a:latin typeface="Twinkl Cursive Unlooped" panose="02000000000000000000" pitchFamily="2" charset="0"/>
              </a:rPr>
              <a:t>The Book Trust</a:t>
            </a:r>
            <a:endParaRPr lang="en-GB" sz="2000" dirty="0">
              <a:latin typeface="Twinkl Cursive Unlooped" panose="02000000000000000000" pitchFamily="2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7863" y="4154208"/>
            <a:ext cx="3328460" cy="2561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3486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yellow and green sign with blue text&#10;&#10;Description automatically generated">
            <a:extLst>
              <a:ext uri="{FF2B5EF4-FFF2-40B4-BE49-F238E27FC236}">
                <a16:creationId xmlns:a16="http://schemas.microsoft.com/office/drawing/2014/main" id="{26E7470D-D1E9-D3C4-AD14-7E0462DB15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1" y="117414"/>
            <a:ext cx="5501424" cy="1095991"/>
          </a:xfrm>
          <a:prstGeom prst="rect">
            <a:avLst/>
          </a:prstGeom>
        </p:spPr>
      </p:pic>
      <p:sp>
        <p:nvSpPr>
          <p:cNvPr id="3" name="Oval Callout 2"/>
          <p:cNvSpPr/>
          <p:nvPr/>
        </p:nvSpPr>
        <p:spPr>
          <a:xfrm>
            <a:off x="5520601" y="1139405"/>
            <a:ext cx="3712990" cy="2104972"/>
          </a:xfrm>
          <a:prstGeom prst="wedgeEllipseCallout">
            <a:avLst>
              <a:gd name="adj1" fmla="val -64883"/>
              <a:gd name="adj2" fmla="val 34203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5856377" y="1714837"/>
            <a:ext cx="32876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winkl Cursive Unlooped" panose="02000000000000000000" pitchFamily="2" charset="0"/>
              </a:rPr>
              <a:t>What are the benefits of reading?</a:t>
            </a:r>
            <a:endParaRPr lang="en-GB" sz="2800" dirty="0">
              <a:latin typeface="Twinkl Cursive Unlooped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1B20088-F153-9415-B694-C4A2AF70509B}"/>
              </a:ext>
            </a:extLst>
          </p:cNvPr>
          <p:cNvSpPr txBox="1"/>
          <p:nvPr/>
        </p:nvSpPr>
        <p:spPr>
          <a:xfrm>
            <a:off x="5733285" y="0"/>
            <a:ext cx="6272788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6000" dirty="0">
                <a:latin typeface="Twinkl Cursive Unlooped" panose="02000000000000000000" pitchFamily="2" charset="0"/>
              </a:rPr>
              <a:t>Everyone a reader</a:t>
            </a:r>
            <a:endParaRPr lang="en-GB" sz="8000" dirty="0">
              <a:latin typeface="Twinkl Cursive Unlooped" panose="020000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986" y="1798316"/>
            <a:ext cx="3642752" cy="329909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22989" y="3290428"/>
            <a:ext cx="5938338" cy="3401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16154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yellow and green sign with blue text&#10;&#10;Description automatically generated">
            <a:extLst>
              <a:ext uri="{FF2B5EF4-FFF2-40B4-BE49-F238E27FC236}">
                <a16:creationId xmlns:a16="http://schemas.microsoft.com/office/drawing/2014/main" id="{26E7470D-D1E9-D3C4-AD14-7E0462DB15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1" y="117414"/>
            <a:ext cx="5501424" cy="1095991"/>
          </a:xfrm>
          <a:prstGeom prst="rect">
            <a:avLst/>
          </a:prstGeom>
        </p:spPr>
      </p:pic>
      <p:sp>
        <p:nvSpPr>
          <p:cNvPr id="3" name="Oval Callout 2"/>
          <p:cNvSpPr/>
          <p:nvPr/>
        </p:nvSpPr>
        <p:spPr>
          <a:xfrm>
            <a:off x="5520601" y="1139405"/>
            <a:ext cx="3712990" cy="2104972"/>
          </a:xfrm>
          <a:prstGeom prst="wedgeEllipseCallout">
            <a:avLst>
              <a:gd name="adj1" fmla="val -64883"/>
              <a:gd name="adj2" fmla="val 34203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5856377" y="1714837"/>
            <a:ext cx="32876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winkl Cursive Unlooped" panose="02000000000000000000" pitchFamily="2" charset="0"/>
              </a:rPr>
              <a:t>Sharing books</a:t>
            </a:r>
            <a:endParaRPr lang="en-GB" sz="2800" dirty="0">
              <a:latin typeface="Twinkl Cursive Unlooped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1B20088-F153-9415-B694-C4A2AF70509B}"/>
              </a:ext>
            </a:extLst>
          </p:cNvPr>
          <p:cNvSpPr txBox="1"/>
          <p:nvPr/>
        </p:nvSpPr>
        <p:spPr>
          <a:xfrm>
            <a:off x="5733285" y="0"/>
            <a:ext cx="6272788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6000" dirty="0">
                <a:latin typeface="Twinkl Cursive Unlooped" panose="02000000000000000000" pitchFamily="2" charset="0"/>
              </a:rPr>
              <a:t>Everyone a reader</a:t>
            </a:r>
            <a:endParaRPr lang="en-GB" sz="8000" dirty="0">
              <a:latin typeface="Twinkl Cursive Unlooped" panose="02000000000000000000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007" y="4873969"/>
            <a:ext cx="2622662" cy="192163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5129" y="1585165"/>
            <a:ext cx="1981372" cy="203471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53825" y="3368119"/>
            <a:ext cx="3977985" cy="313209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46993" y="3147646"/>
            <a:ext cx="1652507" cy="2163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1522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9590" y="3732992"/>
            <a:ext cx="2732907" cy="2802625"/>
          </a:xfrm>
          <a:prstGeom prst="rect">
            <a:avLst/>
          </a:prstGeom>
        </p:spPr>
      </p:pic>
      <p:pic>
        <p:nvPicPr>
          <p:cNvPr id="4" name="Picture 3" descr="A yellow and green sign with blue text&#10;&#10;Description automatically generated">
            <a:extLst>
              <a:ext uri="{FF2B5EF4-FFF2-40B4-BE49-F238E27FC236}">
                <a16:creationId xmlns:a16="http://schemas.microsoft.com/office/drawing/2014/main" id="{26E7470D-D1E9-D3C4-AD14-7E0462DB15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1" y="117414"/>
            <a:ext cx="5501424" cy="1095991"/>
          </a:xfrm>
          <a:prstGeom prst="rect">
            <a:avLst/>
          </a:prstGeom>
        </p:spPr>
      </p:pic>
      <p:sp>
        <p:nvSpPr>
          <p:cNvPr id="3" name="Oval Callout 2"/>
          <p:cNvSpPr/>
          <p:nvPr/>
        </p:nvSpPr>
        <p:spPr>
          <a:xfrm>
            <a:off x="7662497" y="1784838"/>
            <a:ext cx="4492869" cy="1907932"/>
          </a:xfrm>
          <a:prstGeom prst="wedgeEllipseCallout">
            <a:avLst>
              <a:gd name="adj1" fmla="val -59012"/>
              <a:gd name="adj2" fmla="val 68304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8088923" y="2220842"/>
            <a:ext cx="41675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winkl Cursive Unlooped" panose="02000000000000000000" pitchFamily="2" charset="0"/>
              </a:rPr>
              <a:t>How do I read with my child at home?</a:t>
            </a:r>
            <a:endParaRPr lang="en-GB" sz="2800" dirty="0">
              <a:latin typeface="Twinkl Cursive Unlooped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1B20088-F153-9415-B694-C4A2AF70509B}"/>
              </a:ext>
            </a:extLst>
          </p:cNvPr>
          <p:cNvSpPr txBox="1"/>
          <p:nvPr/>
        </p:nvSpPr>
        <p:spPr>
          <a:xfrm>
            <a:off x="5733285" y="117414"/>
            <a:ext cx="6272788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6000" dirty="0">
                <a:latin typeface="Twinkl Cursive Unlooped" panose="02000000000000000000" pitchFamily="2" charset="0"/>
              </a:rPr>
              <a:t>Everyone a reader</a:t>
            </a:r>
            <a:endParaRPr lang="en-GB" sz="8000" dirty="0">
              <a:latin typeface="Twinkl Cursive Unlooped" panose="02000000000000000000" pitchFamily="2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599253">
            <a:off x="529101" y="1679509"/>
            <a:ext cx="1923674" cy="243859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948156">
            <a:off x="2608630" y="1987011"/>
            <a:ext cx="2016243" cy="251771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11068" y="3770830"/>
            <a:ext cx="2035517" cy="2532321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23331" y="4007718"/>
            <a:ext cx="3298737" cy="2527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22592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8931" y="4342865"/>
            <a:ext cx="1949064" cy="1998786"/>
          </a:xfrm>
          <a:prstGeom prst="rect">
            <a:avLst/>
          </a:prstGeom>
        </p:spPr>
      </p:pic>
      <p:pic>
        <p:nvPicPr>
          <p:cNvPr id="4" name="Picture 3" descr="A yellow and green sign with blue text&#10;&#10;Description automatically generated">
            <a:extLst>
              <a:ext uri="{FF2B5EF4-FFF2-40B4-BE49-F238E27FC236}">
                <a16:creationId xmlns:a16="http://schemas.microsoft.com/office/drawing/2014/main" id="{26E7470D-D1E9-D3C4-AD14-7E0462DB15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1" y="117414"/>
            <a:ext cx="5501424" cy="1095991"/>
          </a:xfrm>
          <a:prstGeom prst="rect">
            <a:avLst/>
          </a:prstGeom>
        </p:spPr>
      </p:pic>
      <p:sp>
        <p:nvSpPr>
          <p:cNvPr id="3" name="Oval Callout 2"/>
          <p:cNvSpPr/>
          <p:nvPr/>
        </p:nvSpPr>
        <p:spPr>
          <a:xfrm>
            <a:off x="7662497" y="1784838"/>
            <a:ext cx="4492869" cy="1907932"/>
          </a:xfrm>
          <a:prstGeom prst="wedgeEllipseCallout">
            <a:avLst>
              <a:gd name="adj1" fmla="val 11047"/>
              <a:gd name="adj2" fmla="val 89502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8088923" y="2220842"/>
            <a:ext cx="41675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winkl Cursive Unlooped" panose="02000000000000000000" pitchFamily="2" charset="0"/>
              </a:rPr>
              <a:t>How do I help my child with their reading?</a:t>
            </a:r>
            <a:endParaRPr lang="en-GB" sz="2800" dirty="0">
              <a:latin typeface="Twinkl Cursive Unlooped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1B20088-F153-9415-B694-C4A2AF70509B}"/>
              </a:ext>
            </a:extLst>
          </p:cNvPr>
          <p:cNvSpPr txBox="1"/>
          <p:nvPr/>
        </p:nvSpPr>
        <p:spPr>
          <a:xfrm>
            <a:off x="5733285" y="117414"/>
            <a:ext cx="6272788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6000" dirty="0">
                <a:latin typeface="Twinkl Cursive Unlooped" panose="02000000000000000000" pitchFamily="2" charset="0"/>
              </a:rPr>
              <a:t>Everyone a reader</a:t>
            </a:r>
            <a:endParaRPr lang="en-GB" sz="8000" dirty="0">
              <a:latin typeface="Twinkl Cursive Unlooped" panose="02000000000000000000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6963" y="1422197"/>
            <a:ext cx="4425773" cy="307067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3615" y="3692770"/>
            <a:ext cx="4128501" cy="2899929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55182" y="5142734"/>
            <a:ext cx="416755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Twinkl Cursive Unlooped" panose="02000000000000000000" pitchFamily="2" charset="0"/>
              </a:rPr>
              <a:t>Phonics</a:t>
            </a:r>
            <a:endParaRPr lang="en-GB" sz="2800" dirty="0">
              <a:latin typeface="Twinkl Cursive Un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6051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8931" y="4342865"/>
            <a:ext cx="1949064" cy="1998786"/>
          </a:xfrm>
          <a:prstGeom prst="rect">
            <a:avLst/>
          </a:prstGeom>
        </p:spPr>
      </p:pic>
      <p:pic>
        <p:nvPicPr>
          <p:cNvPr id="4" name="Picture 3" descr="A yellow and green sign with blue text&#10;&#10;Description automatically generated">
            <a:extLst>
              <a:ext uri="{FF2B5EF4-FFF2-40B4-BE49-F238E27FC236}">
                <a16:creationId xmlns:a16="http://schemas.microsoft.com/office/drawing/2014/main" id="{26E7470D-D1E9-D3C4-AD14-7E0462DB15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1" y="117414"/>
            <a:ext cx="5501424" cy="1095991"/>
          </a:xfrm>
          <a:prstGeom prst="rect">
            <a:avLst/>
          </a:prstGeom>
        </p:spPr>
      </p:pic>
      <p:sp>
        <p:nvSpPr>
          <p:cNvPr id="3" name="Oval Callout 2"/>
          <p:cNvSpPr/>
          <p:nvPr/>
        </p:nvSpPr>
        <p:spPr>
          <a:xfrm>
            <a:off x="7662497" y="1784838"/>
            <a:ext cx="4492869" cy="1907932"/>
          </a:xfrm>
          <a:prstGeom prst="wedgeEllipseCallout">
            <a:avLst>
              <a:gd name="adj1" fmla="val 11047"/>
              <a:gd name="adj2" fmla="val 89502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8088923" y="2220842"/>
            <a:ext cx="41675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winkl Cursive Unlooped" panose="02000000000000000000" pitchFamily="2" charset="0"/>
              </a:rPr>
              <a:t>How do I help my child with their reading?</a:t>
            </a:r>
            <a:endParaRPr lang="en-GB" sz="2800" dirty="0">
              <a:latin typeface="Twinkl Cursive Unlooped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1B20088-F153-9415-B694-C4A2AF70509B}"/>
              </a:ext>
            </a:extLst>
          </p:cNvPr>
          <p:cNvSpPr txBox="1"/>
          <p:nvPr/>
        </p:nvSpPr>
        <p:spPr>
          <a:xfrm>
            <a:off x="5733285" y="117414"/>
            <a:ext cx="6272788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6000" dirty="0">
                <a:latin typeface="Twinkl Cursive Unlooped" panose="02000000000000000000" pitchFamily="2" charset="0"/>
              </a:rPr>
              <a:t>Everyone a reader</a:t>
            </a:r>
            <a:endParaRPr lang="en-GB" sz="8000" dirty="0">
              <a:latin typeface="Twinkl Cursive Unlooped" panose="02000000000000000000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1532" y="4655713"/>
            <a:ext cx="5166808" cy="1844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67150" y="1852763"/>
            <a:ext cx="2606266" cy="2644369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10515" y="2513229"/>
            <a:ext cx="416755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latin typeface="Twinkl Cursive Unlooped" panose="02000000000000000000" pitchFamily="2" charset="0"/>
              </a:rPr>
              <a:t>Segmenting and blending</a:t>
            </a:r>
            <a:endParaRPr lang="en-GB" sz="2800" dirty="0">
              <a:latin typeface="Twinkl Cursive Un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88447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8931" y="4342865"/>
            <a:ext cx="1949064" cy="1998786"/>
          </a:xfrm>
          <a:prstGeom prst="rect">
            <a:avLst/>
          </a:prstGeom>
        </p:spPr>
      </p:pic>
      <p:pic>
        <p:nvPicPr>
          <p:cNvPr id="4" name="Picture 3" descr="A yellow and green sign with blue text&#10;&#10;Description automatically generated">
            <a:extLst>
              <a:ext uri="{FF2B5EF4-FFF2-40B4-BE49-F238E27FC236}">
                <a16:creationId xmlns:a16="http://schemas.microsoft.com/office/drawing/2014/main" id="{26E7470D-D1E9-D3C4-AD14-7E0462DB15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1" y="117414"/>
            <a:ext cx="5501424" cy="1095991"/>
          </a:xfrm>
          <a:prstGeom prst="rect">
            <a:avLst/>
          </a:prstGeom>
        </p:spPr>
      </p:pic>
      <p:sp>
        <p:nvSpPr>
          <p:cNvPr id="3" name="Oval Callout 2"/>
          <p:cNvSpPr/>
          <p:nvPr/>
        </p:nvSpPr>
        <p:spPr>
          <a:xfrm>
            <a:off x="7662497" y="1784838"/>
            <a:ext cx="4492869" cy="1907932"/>
          </a:xfrm>
          <a:prstGeom prst="wedgeEllipseCallout">
            <a:avLst>
              <a:gd name="adj1" fmla="val 11047"/>
              <a:gd name="adj2" fmla="val 89502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8088923" y="2220842"/>
            <a:ext cx="41675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winkl Cursive Unlooped" panose="02000000000000000000" pitchFamily="2" charset="0"/>
              </a:rPr>
              <a:t>How do I help my child with their reading?</a:t>
            </a:r>
            <a:endParaRPr lang="en-GB" sz="2800" dirty="0">
              <a:latin typeface="Twinkl Cursive Unlooped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1B20088-F153-9415-B694-C4A2AF70509B}"/>
              </a:ext>
            </a:extLst>
          </p:cNvPr>
          <p:cNvSpPr txBox="1"/>
          <p:nvPr/>
        </p:nvSpPr>
        <p:spPr>
          <a:xfrm>
            <a:off x="5733285" y="117414"/>
            <a:ext cx="6272788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6000" dirty="0">
                <a:latin typeface="Twinkl Cursive Unlooped" panose="02000000000000000000" pitchFamily="2" charset="0"/>
              </a:rPr>
              <a:t>Everyone a reader</a:t>
            </a:r>
            <a:endParaRPr lang="en-GB" sz="8000" dirty="0">
              <a:latin typeface="Twinkl Cursive Unlooped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081104" y="1255846"/>
            <a:ext cx="58993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latin typeface="Twinkl Cursive Unlooped" panose="02000000000000000000" pitchFamily="2" charset="0"/>
              </a:rPr>
              <a:t>Talking about the book together</a:t>
            </a:r>
            <a:endParaRPr lang="en-GB" dirty="0">
              <a:latin typeface="Twinkl Cursive Unlooped" panose="02000000000000000000" pitchFamily="2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8166" y="4024956"/>
            <a:ext cx="2785857" cy="268246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86870" y="4342865"/>
            <a:ext cx="3025045" cy="2095421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295864" y="2014525"/>
            <a:ext cx="711605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latin typeface="Twinkl Cursive Unlooped" panose="02000000000000000000" pitchFamily="2" charset="0"/>
              </a:rPr>
              <a:t>Ask lots of questions about what they </a:t>
            </a:r>
          </a:p>
          <a:p>
            <a:r>
              <a:rPr lang="en-US" sz="3200" dirty="0">
                <a:latin typeface="Twinkl Cursive Unlooped" panose="02000000000000000000" pitchFamily="2" charset="0"/>
              </a:rPr>
              <a:t>have read.</a:t>
            </a:r>
            <a:endParaRPr lang="en-GB" dirty="0">
              <a:latin typeface="Twinkl Cursive Unlooped" panose="02000000000000000000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653825" y="2973259"/>
            <a:ext cx="12073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winkl Cursive Unlooped" panose="02000000000000000000" pitchFamily="2" charset="0"/>
              </a:rPr>
              <a:t>Who?</a:t>
            </a:r>
            <a:endParaRPr lang="en-GB" dirty="0">
              <a:solidFill>
                <a:srgbClr val="FF0000"/>
              </a:solidFill>
              <a:latin typeface="Twinkl Cursive Unlooped" panose="02000000000000000000" pitchFamily="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321095" y="3365674"/>
            <a:ext cx="135325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winkl Cursive Unlooped" panose="02000000000000000000" pitchFamily="2" charset="0"/>
              </a:rPr>
              <a:t>What?</a:t>
            </a:r>
            <a:endParaRPr lang="en-GB" dirty="0">
              <a:solidFill>
                <a:srgbClr val="FF0000"/>
              </a:solidFill>
              <a:latin typeface="Twinkl Cursive Unlooped" panose="02000000000000000000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7662497" y="3849887"/>
            <a:ext cx="12218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winkl Cursive Unlooped" panose="02000000000000000000" pitchFamily="2" charset="0"/>
              </a:rPr>
              <a:t>Why?</a:t>
            </a:r>
            <a:endParaRPr lang="en-GB" dirty="0">
              <a:solidFill>
                <a:srgbClr val="FF0000"/>
              </a:solidFill>
              <a:latin typeface="Twinkl Cursive Unlooped" panose="02000000000000000000" pitchFamily="2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22048" y="3308088"/>
            <a:ext cx="14061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winkl Cursive Unlooped" panose="02000000000000000000" pitchFamily="2" charset="0"/>
              </a:rPr>
              <a:t>When?</a:t>
            </a:r>
            <a:endParaRPr lang="en-GB" dirty="0">
              <a:solidFill>
                <a:srgbClr val="FF0000"/>
              </a:solidFill>
              <a:latin typeface="Twinkl Cursive Unlooped" panose="02000000000000000000" pitchFamily="2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7957306" y="5285349"/>
            <a:ext cx="14991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solidFill>
                  <a:srgbClr val="FF0000"/>
                </a:solidFill>
                <a:latin typeface="Twinkl Cursive Unlooped" panose="02000000000000000000" pitchFamily="2" charset="0"/>
              </a:rPr>
              <a:t>Where?</a:t>
            </a:r>
            <a:endParaRPr lang="en-GB" dirty="0">
              <a:solidFill>
                <a:srgbClr val="FF0000"/>
              </a:solidFill>
              <a:latin typeface="Twinkl Cursive Un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52431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yellow and green sign with blue text&#10;&#10;Description automatically generated">
            <a:extLst>
              <a:ext uri="{FF2B5EF4-FFF2-40B4-BE49-F238E27FC236}">
                <a16:creationId xmlns:a16="http://schemas.microsoft.com/office/drawing/2014/main" id="{26E7470D-D1E9-D3C4-AD14-7E0462DB15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1" y="117414"/>
            <a:ext cx="5501424" cy="109599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947" y="4269666"/>
            <a:ext cx="3789500" cy="235417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98694" y="1480504"/>
            <a:ext cx="3551228" cy="278916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41676" y="3720187"/>
            <a:ext cx="2397167" cy="3003045"/>
          </a:xfrm>
          <a:prstGeom prst="rect">
            <a:avLst/>
          </a:prstGeom>
        </p:spPr>
      </p:pic>
      <p:cxnSp>
        <p:nvCxnSpPr>
          <p:cNvPr id="13" name="Straight Arrow Connector 12"/>
          <p:cNvCxnSpPr/>
          <p:nvPr/>
        </p:nvCxnSpPr>
        <p:spPr>
          <a:xfrm flipV="1">
            <a:off x="1995854" y="2602523"/>
            <a:ext cx="1890346" cy="13276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 flipV="1">
            <a:off x="8203223" y="2549769"/>
            <a:ext cx="1453663" cy="9964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/>
          <p:cNvSpPr/>
          <p:nvPr/>
        </p:nvSpPr>
        <p:spPr>
          <a:xfrm>
            <a:off x="4449504" y="5311637"/>
            <a:ext cx="324960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latin typeface="Twinkl Cursive Unlooped" panose="02000000000000000000" pitchFamily="2" charset="0"/>
              </a:rPr>
              <a:t>Working together</a:t>
            </a:r>
            <a:endParaRPr lang="en-GB" dirty="0">
              <a:latin typeface="Twinkl Cursive Unlooped" panose="02000000000000000000" pitchFamily="2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1B20088-F153-9415-B694-C4A2AF70509B}"/>
              </a:ext>
            </a:extLst>
          </p:cNvPr>
          <p:cNvSpPr txBox="1"/>
          <p:nvPr/>
        </p:nvSpPr>
        <p:spPr>
          <a:xfrm>
            <a:off x="5733285" y="117414"/>
            <a:ext cx="6272788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6000" dirty="0">
                <a:latin typeface="Twinkl Cursive Unlooped" panose="02000000000000000000" pitchFamily="2" charset="0"/>
              </a:rPr>
              <a:t>Everyone a reader</a:t>
            </a:r>
            <a:endParaRPr lang="en-GB" sz="8000" dirty="0">
              <a:latin typeface="Twinkl Cursive Unlooped" panose="02000000000000000000" pitchFamily="2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217441" y="1480504"/>
            <a:ext cx="414889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latin typeface="Twinkl Cursive Unlooped" panose="02000000000000000000" pitchFamily="2" charset="0"/>
              </a:rPr>
              <a:t>Reading </a:t>
            </a:r>
            <a:r>
              <a:rPr lang="en-US" sz="3200">
                <a:latin typeface="Twinkl Cursive Unlooped" panose="02000000000000000000" pitchFamily="2" charset="0"/>
              </a:rPr>
              <a:t>is everyone's </a:t>
            </a:r>
            <a:endParaRPr lang="en-US" sz="3200" dirty="0">
              <a:latin typeface="Twinkl Cursive Unlooped" panose="02000000000000000000" pitchFamily="2" charset="0"/>
            </a:endParaRPr>
          </a:p>
          <a:p>
            <a:r>
              <a:rPr lang="en-US" sz="3200" dirty="0">
                <a:latin typeface="Twinkl Cursive Unlooped" panose="02000000000000000000" pitchFamily="2" charset="0"/>
              </a:rPr>
              <a:t>responsibility</a:t>
            </a:r>
            <a:endParaRPr lang="en-GB" dirty="0">
              <a:latin typeface="Twinkl Cursive Un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03771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yellow and green sign with blue text&#10;&#10;Description automatically generated">
            <a:extLst>
              <a:ext uri="{FF2B5EF4-FFF2-40B4-BE49-F238E27FC236}">
                <a16:creationId xmlns:a16="http://schemas.microsoft.com/office/drawing/2014/main" id="{26E7470D-D1E9-D3C4-AD14-7E0462DB15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1" y="117414"/>
            <a:ext cx="5501424" cy="109599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0070" y="4217455"/>
            <a:ext cx="3418354" cy="2123604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1001745" y="1684755"/>
            <a:ext cx="10610597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>
                <a:latin typeface="Twinkl Cursive Unlooped" panose="02000000000000000000" pitchFamily="2" charset="0"/>
              </a:rPr>
              <a:t>Please take some time to look at our phonics and reading </a:t>
            </a:r>
          </a:p>
          <a:p>
            <a:r>
              <a:rPr lang="en-US" sz="3200" dirty="0">
                <a:latin typeface="Twinkl Cursive Unlooped" panose="02000000000000000000" pitchFamily="2" charset="0"/>
              </a:rPr>
              <a:t>resources.  We are very happy to answer any questions </a:t>
            </a:r>
          </a:p>
          <a:p>
            <a:r>
              <a:rPr lang="en-US" sz="3200" dirty="0">
                <a:latin typeface="Twinkl Cursive Unlooped" panose="02000000000000000000" pitchFamily="2" charset="0"/>
              </a:rPr>
              <a:t>you have.   </a:t>
            </a:r>
            <a:endParaRPr lang="en-GB" dirty="0">
              <a:latin typeface="Twinkl Cursive Unlooped" panose="02000000000000000000" pitchFamily="2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1B20088-F153-9415-B694-C4A2AF70509B}"/>
              </a:ext>
            </a:extLst>
          </p:cNvPr>
          <p:cNvSpPr txBox="1"/>
          <p:nvPr/>
        </p:nvSpPr>
        <p:spPr>
          <a:xfrm>
            <a:off x="5733285" y="117414"/>
            <a:ext cx="6272788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6000" dirty="0">
                <a:latin typeface="Twinkl Cursive Unlooped" panose="02000000000000000000" pitchFamily="2" charset="0"/>
              </a:rPr>
              <a:t>Everyone a reader</a:t>
            </a:r>
            <a:endParaRPr lang="en-GB" sz="8000" dirty="0">
              <a:latin typeface="Twinkl Cursive Unlooped" panose="02000000000000000000" pitchFamily="2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53798" y="4245638"/>
            <a:ext cx="3025045" cy="209542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57352" y="4385871"/>
            <a:ext cx="2948721" cy="1955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507522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4507</TotalTime>
  <Words>248</Words>
  <Application>Microsoft Office PowerPoint</Application>
  <PresentationFormat>Widescreen</PresentationFormat>
  <Paragraphs>47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Jones 23</dc:creator>
  <cp:lastModifiedBy>Laura Jones 23</cp:lastModifiedBy>
  <cp:revision>40</cp:revision>
  <dcterms:created xsi:type="dcterms:W3CDTF">2023-11-23T09:18:23Z</dcterms:created>
  <dcterms:modified xsi:type="dcterms:W3CDTF">2023-11-29T17:43:21Z</dcterms:modified>
</cp:coreProperties>
</file>