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5" r:id="rId1"/>
    <p:sldMasterId id="2147483718" r:id="rId2"/>
    <p:sldMasterId id="2147483724" r:id="rId3"/>
  </p:sldMasterIdLst>
  <p:notesMasterIdLst>
    <p:notesMasterId r:id="rId14"/>
  </p:notesMasterIdLst>
  <p:handoutMasterIdLst>
    <p:handoutMasterId r:id="rId15"/>
  </p:handoutMasterIdLst>
  <p:sldIdLst>
    <p:sldId id="283" r:id="rId4"/>
    <p:sldId id="284" r:id="rId5"/>
    <p:sldId id="665" r:id="rId6"/>
    <p:sldId id="675" r:id="rId7"/>
    <p:sldId id="292" r:id="rId8"/>
    <p:sldId id="676" r:id="rId9"/>
    <p:sldId id="671" r:id="rId10"/>
    <p:sldId id="672" r:id="rId11"/>
    <p:sldId id="289" r:id="rId12"/>
    <p:sldId id="299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883"/>
    <a:srgbClr val="FF66FF"/>
    <a:srgbClr val="400080"/>
    <a:srgbClr val="9416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95"/>
    <p:restoredTop sz="93429"/>
  </p:normalViewPr>
  <p:slideViewPr>
    <p:cSldViewPr snapToGrid="0" snapToObjects="1">
      <p:cViewPr varScale="1">
        <p:scale>
          <a:sx n="107" d="100"/>
          <a:sy n="107" d="100"/>
        </p:scale>
        <p:origin x="181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7B73270-4869-DD47-B356-6FB8F28DAD0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A930F2-6EA4-CF46-837E-B5C43B27F4F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87B91F-CC68-5145-B550-192158F0AF72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36E5E1-4A20-854F-AD26-280457EC228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11584A-21C2-C34F-B33D-04A45F2360C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3710F2-EB3B-774E-B5F1-DC642CE94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5940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8573C-911A-9443-B513-552BD6D17BEB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078B55-B947-FE4C-A0BC-64A676782D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565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=g2AdkNH-kWA</a:t>
            </a:r>
          </a:p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=icCdAl6TvNM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078B55-B947-FE4C-A0BC-64A676782DB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1371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dirty="0">
                <a:latin typeface="Calibri" charset="0"/>
              </a:rPr>
              <a:t>https://</a:t>
            </a:r>
            <a:r>
              <a:rPr lang="en-GB" dirty="0" err="1">
                <a:latin typeface="Calibri" charset="0"/>
              </a:rPr>
              <a:t>www.youtube.com</a:t>
            </a:r>
            <a:r>
              <a:rPr lang="en-GB" dirty="0">
                <a:latin typeface="Calibri" charset="0"/>
              </a:rPr>
              <a:t>/</a:t>
            </a:r>
            <a:r>
              <a:rPr lang="en-GB" dirty="0" err="1">
                <a:latin typeface="Calibri" charset="0"/>
              </a:rPr>
              <a:t>watch?v</a:t>
            </a:r>
            <a:r>
              <a:rPr lang="en-GB" dirty="0">
                <a:latin typeface="Calibri" charset="0"/>
              </a:rPr>
              <a:t>=pp59n0So-XE&amp;t=195s</a:t>
            </a:r>
          </a:p>
        </p:txBody>
      </p:sp>
      <p:sp>
        <p:nvSpPr>
          <p:cNvPr id="471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71D65FFE-CDF0-0641-9E03-140F3CD36ABA}" type="slidenum">
              <a:rPr lang="en-GB" sz="1200">
                <a:solidFill>
                  <a:srgbClr val="000000"/>
                </a:solidFill>
              </a:rPr>
              <a:pPr eaLnBrk="1" hangingPunct="1"/>
              <a:t>4</a:t>
            </a:fld>
            <a:endParaRPr lang="en-GB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793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dirty="0">
                <a:latin typeface="Calibri" charset="0"/>
              </a:rPr>
              <a:t>https://</a:t>
            </a:r>
            <a:r>
              <a:rPr lang="en-GB" dirty="0" err="1">
                <a:latin typeface="Calibri" charset="0"/>
              </a:rPr>
              <a:t>www.youtube.com</a:t>
            </a:r>
            <a:r>
              <a:rPr lang="en-GB" dirty="0">
                <a:latin typeface="Calibri" charset="0"/>
              </a:rPr>
              <a:t>/</a:t>
            </a:r>
            <a:r>
              <a:rPr lang="en-GB" dirty="0" err="1">
                <a:latin typeface="Calibri" charset="0"/>
              </a:rPr>
              <a:t>watch?v</a:t>
            </a:r>
            <a:r>
              <a:rPr lang="en-GB" dirty="0">
                <a:latin typeface="Calibri" charset="0"/>
              </a:rPr>
              <a:t>=HrrW3rO51ak&amp;t=2s</a:t>
            </a:r>
          </a:p>
        </p:txBody>
      </p:sp>
      <p:sp>
        <p:nvSpPr>
          <p:cNvPr id="471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71D65FFE-CDF0-0641-9E03-140F3CD36ABA}" type="slidenum">
              <a:rPr lang="en-GB" sz="1200">
                <a:solidFill>
                  <a:srgbClr val="000000"/>
                </a:solidFill>
              </a:rPr>
              <a:pPr eaLnBrk="1" hangingPunct="1"/>
              <a:t>7</a:t>
            </a:fld>
            <a:endParaRPr lang="en-GB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0292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078B55-B947-FE4C-A0BC-64A676782DB9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48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9F7B0-1768-4A9A-9FB1-4FA66ADAB924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11/21/2023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C72D-8963-4B6A-B455-3EFA1730B46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/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ed_Layou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9F7B0-1768-4A9A-9FB1-4FA66ADAB924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11/21/2023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C72D-8963-4B6A-B455-3EFA1730B46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Oval 5"/>
          <p:cNvSpPr/>
          <p:nvPr userDrawn="1"/>
        </p:nvSpPr>
        <p:spPr>
          <a:xfrm>
            <a:off x="257175" y="-533400"/>
            <a:ext cx="8658225" cy="7326193"/>
          </a:xfrm>
          <a:prstGeom prst="ellipse">
            <a:avLst/>
          </a:prstGeom>
          <a:gradFill flip="none" rotWithShape="1">
            <a:gsLst>
              <a:gs pos="37000">
                <a:schemeClr val="accent5">
                  <a:lumMod val="76000"/>
                </a:schemeClr>
              </a:gs>
              <a:gs pos="0">
                <a:schemeClr val="accent5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4191000"/>
            <a:ext cx="9144000" cy="2667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Oval 7"/>
          <p:cNvSpPr/>
          <p:nvPr userDrawn="1"/>
        </p:nvSpPr>
        <p:spPr>
          <a:xfrm>
            <a:off x="0" y="4343399"/>
            <a:ext cx="9144000" cy="2514601"/>
          </a:xfrm>
          <a:prstGeom prst="ellipse">
            <a:avLst/>
          </a:prstGeom>
          <a:gradFill flip="none" rotWithShape="1">
            <a:gsLst>
              <a:gs pos="40000">
                <a:schemeClr val="accent5">
                  <a:lumMod val="68000"/>
                </a:schemeClr>
              </a:gs>
              <a:gs pos="0">
                <a:schemeClr val="accent5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srgbClr val="FFFFFF"/>
              </a:solidFill>
            </a:endParaRPr>
          </a:p>
        </p:txBody>
      </p:sp>
    </p:spTree>
    <p:extLst/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IN COLOR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5" y="8793"/>
            <a:ext cx="9132857" cy="685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E5303-C2EB-42DC-A6E9-700862D71BB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9FED6-5643-491D-A880-49ECC1D2F6F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IA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5" y="8793"/>
            <a:ext cx="9132857" cy="685213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E5303-C2EB-42DC-A6E9-700862D71BB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9FED6-5643-491D-A880-49ECC1D2F6F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E5303-C2EB-42DC-A6E9-700862D71BB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9FED6-5643-491D-A880-49ECC1D2F6F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948D-65B7-4FEC-80B5-36D7629B101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9AA8B-2E7A-4BBC-8FDE-CA7CF71DD33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Light Backgrou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7948D-65B7-4FEC-80B5-36D7629B101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9AA8B-2E7A-4BBC-8FDE-CA7CF71DD33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E507334-DA49-9F4C-8F37-B16C065D1BA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6F945E6-30AC-2C47-9124-2E9A42DB107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380AF7C-06B0-3540-8414-E151D7A456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6BBFF704-6CBA-0A46-AC9B-1C387D01D8B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60A25FC2-E1E7-7046-8A3A-8C6A7535F8E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9F6E8B6-C31B-BB40-9D29-F2D94108E0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06A0A4D4-B8F0-D64D-9B4B-5D67EA0B2D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3A85221-A978-9C45-9DA4-0D2F6E6C5F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6A855268-46FD-D841-846E-842ACD10A82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C55D004-84B1-A44B-BF24-3553D6B862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9CB9AA3-2A40-E640-81E5-8D92D99591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BE959E4-CC2A-FF44-8F7B-083B5874650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BA4B226-D792-6448-AB42-CE182DD49CF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>
                <a:ea typeface="Arial"/>
                <a:cs typeface="Arial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4405C90F-BD0A-1641-8D97-3FC3C0FA17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accent1">
                <a:lumMod val="65000"/>
              </a:schemeClr>
            </a:gs>
            <a:gs pos="40000">
              <a:schemeClr val="accent1">
                <a:lumMod val="95000"/>
                <a:lumOff val="5000"/>
              </a:schemeClr>
            </a:gs>
            <a:gs pos="67000">
              <a:schemeClr val="tx1"/>
            </a:gs>
            <a:gs pos="100000">
              <a:schemeClr val="accent1">
                <a:lumMod val="75000"/>
                <a:lumOff val="2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C519F7B0-1768-4A9A-9FB1-4FA66ADAB924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 defTabSz="914400"/>
              <a:t>11/21/2023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6653C72D-8963-4B6A-B455-3EFA1730B46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 defTabSz="914400"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717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85000"/>
                <a:lumOff val="15000"/>
              </a:schemeClr>
            </a:gs>
            <a:gs pos="100000">
              <a:schemeClr val="tx1">
                <a:lumMod val="95000"/>
                <a:lumOff val="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CB4E5303-C2EB-42DC-A6E9-700862D71BB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11/21/2023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78C9FED6-5643-491D-A880-49ECC1D2F6F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483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68" indent="-257168" algn="l" defTabSz="68578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defTabSz="68578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defTabSz="914400">
              <a:defRPr sz="1200">
                <a:solidFill>
                  <a:srgbClr val="000000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defTabSz="914400">
              <a:defRPr sz="1200">
                <a:solidFill>
                  <a:srgbClr val="000000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defTabSz="914400">
              <a:defRPr sz="1200">
                <a:solidFill>
                  <a:srgbClr val="000000"/>
                </a:solidFill>
                <a:latin typeface="Kristen ITC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3883EC-757B-C145-A484-9DC84133F608}" type="slidenum">
              <a:rPr lang="en-GB">
                <a:ea typeface="ＭＳ Ｐゴシック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9730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  <p:sldLayoutId id="2147483737" r:id="rId13"/>
    <p:sldLayoutId id="2147483738" r:id="rId14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Kristen ITC" pitchFamily="66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Kristen ITC" pitchFamily="66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Kristen ITC" pitchFamily="66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Kristen ITC" pitchFamily="66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Kristen ITC" pitchFamily="66" charset="0"/>
          <a:ea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Kristen ITC" pitchFamily="66" charset="0"/>
          <a:ea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Kristen ITC" pitchFamily="66" charset="0"/>
          <a:ea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Kristen ITC" pitchFamily="66" charset="0"/>
          <a:ea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hyperlink" Target="https://www.youtube.com/watch?v=pp59n0So-XE&amp;t=195s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hyperlink" Target="https://www.youtube.com/watch?v=HrrW3rO51ak&amp;t=2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in_board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874"/>
            <a:ext cx="9144000" cy="8758677"/>
          </a:xfrm>
          <a:prstGeom prst="rect">
            <a:avLst/>
          </a:prstGeom>
        </p:spPr>
      </p:pic>
      <p:sp>
        <p:nvSpPr>
          <p:cNvPr id="2" name="text_main"/>
          <p:cNvSpPr txBox="1"/>
          <p:nvPr/>
        </p:nvSpPr>
        <p:spPr>
          <a:xfrm>
            <a:off x="332508" y="1886566"/>
            <a:ext cx="850273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endParaRPr lang="en-US" sz="4000" b="1" dirty="0">
              <a:ln w="12700" cap="rnd" cmpd="sng">
                <a:noFill/>
              </a:ln>
              <a:solidFill>
                <a:srgbClr val="000000"/>
              </a:solidFill>
              <a:effectLst>
                <a:reflection blurRad="6350" stA="32000" endPos="13000" dir="5400000" sy="-100000" algn="bl" rotWithShape="0"/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en-US" sz="4000" dirty="0">
                <a:solidFill>
                  <a:srgbClr val="000000"/>
                </a:solidFill>
                <a:latin typeface="Comic Sans MS" charset="0"/>
                <a:ea typeface="Comic Sans MS" charset="0"/>
                <a:cs typeface="Comic Sans MS" charset="0"/>
              </a:rPr>
              <a:t>During today’s Assembly we will be exploring</a:t>
            </a:r>
            <a:r>
              <a:rPr lang="mr-IN" sz="4000" dirty="0">
                <a:solidFill>
                  <a:srgbClr val="000000"/>
                </a:solidFill>
                <a:latin typeface="Comic Sans MS" charset="0"/>
                <a:ea typeface="Comic Sans MS" charset="0"/>
                <a:cs typeface="Comic Sans MS" charset="0"/>
              </a:rPr>
              <a:t>…</a:t>
            </a:r>
            <a:endParaRPr lang="en-US" sz="4000" b="1" dirty="0">
              <a:ln w="12700" cap="rnd" cmpd="sng">
                <a:noFill/>
              </a:ln>
              <a:solidFill>
                <a:srgbClr val="000000"/>
              </a:solidFill>
              <a:effectLst>
                <a:reflection blurRad="6350" stA="32000" endPos="13000" dir="5400000" sy="-100000" algn="bl" rotWithShape="0"/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defTabSz="914400"/>
            <a:endParaRPr lang="en-US" sz="4000" b="1" dirty="0">
              <a:ln w="12700" cap="rnd" cmpd="sng">
                <a:noFill/>
              </a:ln>
              <a:solidFill>
                <a:srgbClr val="000000"/>
              </a:solidFill>
              <a:effectLst>
                <a:reflection blurRad="6350" stA="32000" endPos="13000" dir="5400000" sy="-100000" algn="bl" rotWithShape="0"/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1087"/>
            <a:ext cx="9144000" cy="10954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23475B0-DE2D-BC42-B6C9-202BD6C883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9043" y="3349299"/>
            <a:ext cx="5817704" cy="3774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5712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1" cy="6843250"/>
            <a:chOff x="-338725" y="-130058"/>
            <a:chExt cx="9894710" cy="6988058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482465" y="5630826"/>
              <a:ext cx="8182700" cy="89306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318" y="208503"/>
              <a:ext cx="8182700" cy="893064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114601" y="-1583384"/>
              <a:ext cx="6988058" cy="9894710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085" y="391885"/>
              <a:ext cx="428466" cy="5948625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4781" y="391884"/>
              <a:ext cx="297962" cy="5948625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658351" y="511126"/>
            <a:ext cx="776295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GB" sz="4400" dirty="0">
                <a:solidFill>
                  <a:srgbClr val="FF0000"/>
                </a:solidFill>
                <a:latin typeface="+mj-lt"/>
                <a:ea typeface="Comic Sans MS" charset="0"/>
                <a:cs typeface="Comic Sans MS" charset="0"/>
              </a:rPr>
              <a:t>Think…</a:t>
            </a:r>
          </a:p>
          <a:p>
            <a:pPr algn="ctr" fontAlgn="base"/>
            <a:endParaRPr lang="en-GB" sz="4000" dirty="0">
              <a:solidFill>
                <a:prstClr val="black"/>
              </a:solidFill>
              <a:latin typeface="Comic Sans MS" panose="030F0902030302020204" pitchFamily="66" charset="0"/>
              <a:ea typeface="Comic Sans MS" charset="0"/>
              <a:cs typeface="Comic Sans MS" charset="0"/>
            </a:endParaRPr>
          </a:p>
          <a:p>
            <a:pPr algn="ctr" fontAlgn="base"/>
            <a:r>
              <a:rPr lang="en-GB" sz="4000" dirty="0">
                <a:solidFill>
                  <a:prstClr val="black"/>
                </a:solidFill>
                <a:latin typeface="Comic Sans MS" panose="030F0902030302020204" pitchFamily="66" charset="0"/>
                <a:ea typeface="Comic Sans MS" charset="0"/>
                <a:cs typeface="Comic Sans MS" charset="0"/>
              </a:rPr>
              <a:t>I want you to think for a moment…</a:t>
            </a:r>
          </a:p>
          <a:p>
            <a:pPr algn="ctr" fontAlgn="base"/>
            <a:endParaRPr lang="en-GB" sz="4000" dirty="0">
              <a:solidFill>
                <a:prstClr val="black"/>
              </a:solidFill>
              <a:latin typeface="Comic Sans MS" panose="030F0902030302020204" pitchFamily="66" charset="0"/>
              <a:ea typeface="Comic Sans MS" charset="0"/>
              <a:cs typeface="Comic Sans MS" charset="0"/>
            </a:endParaRPr>
          </a:p>
          <a:p>
            <a:pPr algn="ctr" fontAlgn="base"/>
            <a:r>
              <a:rPr lang="en-GB" sz="4800" dirty="0">
                <a:solidFill>
                  <a:prstClr val="black"/>
                </a:solidFill>
                <a:latin typeface="Comic Sans MS" panose="030F0902030302020204" pitchFamily="66" charset="0"/>
                <a:ea typeface="Comic Sans MS" charset="0"/>
                <a:cs typeface="Comic Sans MS" charset="0"/>
              </a:rPr>
              <a:t>What does light symbolise for you?</a:t>
            </a:r>
            <a:endParaRPr lang="en-US" sz="8000" dirty="0">
              <a:solidFill>
                <a:prstClr val="black"/>
              </a:solidFill>
              <a:latin typeface="Comic Sans MS" panose="030F0902030302020204" pitchFamily="66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67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1" cy="6843250"/>
            <a:chOff x="-338725" y="-130058"/>
            <a:chExt cx="9894710" cy="6988058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482465" y="5630826"/>
              <a:ext cx="8182700" cy="89306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318" y="208503"/>
              <a:ext cx="8182700" cy="893064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114601" y="-1583384"/>
              <a:ext cx="6988058" cy="9894710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085" y="391885"/>
              <a:ext cx="428466" cy="5948625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4781" y="391884"/>
              <a:ext cx="297962" cy="5948625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758886" y="563193"/>
            <a:ext cx="776295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AU" sz="3600" b="1" dirty="0">
                <a:latin typeface="Comic Sans MS" panose="030F0902030302020204" pitchFamily="66" charset="0"/>
              </a:rPr>
              <a:t>Diwali</a:t>
            </a:r>
            <a:r>
              <a:rPr lang="en-AU" sz="3600" dirty="0">
                <a:latin typeface="Comic Sans MS" panose="030F0902030302020204" pitchFamily="66" charset="0"/>
              </a:rPr>
              <a:t> is called the Festival of Lights and is </a:t>
            </a:r>
            <a:r>
              <a:rPr lang="en-AU" sz="3600" b="1" dirty="0">
                <a:latin typeface="Comic Sans MS" panose="030F0902030302020204" pitchFamily="66" charset="0"/>
              </a:rPr>
              <a:t>celebrated</a:t>
            </a:r>
            <a:r>
              <a:rPr lang="en-AU" sz="3600" dirty="0">
                <a:latin typeface="Comic Sans MS" panose="030F0902030302020204" pitchFamily="66" charset="0"/>
              </a:rPr>
              <a:t> to honour Rama.</a:t>
            </a:r>
          </a:p>
          <a:p>
            <a:pPr algn="ctr" fontAlgn="base"/>
            <a:endParaRPr lang="en-AU" sz="3600" dirty="0">
              <a:latin typeface="Comic Sans MS" panose="030F0902030302020204" pitchFamily="66" charset="0"/>
            </a:endParaRPr>
          </a:p>
          <a:p>
            <a:pPr algn="ctr" fontAlgn="base"/>
            <a:r>
              <a:rPr lang="en-AU" sz="3600" dirty="0">
                <a:latin typeface="Comic Sans MS" panose="030F0902030302020204" pitchFamily="66" charset="0"/>
              </a:rPr>
              <a:t>On this day Hindus celebrate Rama’s return (to his people) after 14 years of exile.</a:t>
            </a:r>
          </a:p>
          <a:p>
            <a:pPr algn="ctr" fontAlgn="base"/>
            <a:endParaRPr lang="en-AU" sz="3600" dirty="0">
              <a:latin typeface="Comic Sans MS" panose="030F0902030302020204" pitchFamily="66" charset="0"/>
            </a:endParaRPr>
          </a:p>
          <a:p>
            <a:pPr algn="ctr" fontAlgn="base"/>
            <a:r>
              <a:rPr lang="en-AU" sz="3600" dirty="0">
                <a:latin typeface="Comic Sans MS" panose="030F0902030302020204" pitchFamily="66" charset="0"/>
              </a:rPr>
              <a:t> During these 14 years he defeated the demon king, </a:t>
            </a:r>
            <a:r>
              <a:rPr lang="en-AU" sz="3600" dirty="0" err="1">
                <a:latin typeface="Comic Sans MS" panose="030F0902030302020204" pitchFamily="66" charset="0"/>
              </a:rPr>
              <a:t>Ravana</a:t>
            </a:r>
            <a:r>
              <a:rPr lang="en-AU" sz="3600" dirty="0">
                <a:latin typeface="Comic Sans MS" panose="030F0902030302020204" pitchFamily="66" charset="0"/>
              </a:rPr>
              <a:t>.</a:t>
            </a:r>
            <a:endParaRPr lang="en-US" sz="28700" dirty="0">
              <a:solidFill>
                <a:prstClr val="black"/>
              </a:solidFill>
              <a:latin typeface="Comic Sans MS" panose="030F0902030302020204" pitchFamily="66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66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85696" y="2658117"/>
            <a:ext cx="68854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  <a:latin typeface="Comic Sans MS"/>
                <a:cs typeface="Comic Sans MS"/>
              </a:rPr>
              <a:t>Watch the clip on the story of Diwali and be ready to discuss this.</a:t>
            </a:r>
          </a:p>
        </p:txBody>
      </p:sp>
      <p:pic>
        <p:nvPicPr>
          <p:cNvPr id="7" name="Picture 6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733" y="5202767"/>
            <a:ext cx="2371344" cy="1780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1752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1" cy="6843250"/>
            <a:chOff x="-338725" y="-130058"/>
            <a:chExt cx="9894710" cy="6988058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482465" y="5630826"/>
              <a:ext cx="8182700" cy="89306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318" y="208503"/>
              <a:ext cx="8182700" cy="893064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114601" y="-1583384"/>
              <a:ext cx="6988058" cy="9894710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085" y="391885"/>
              <a:ext cx="428466" cy="5948625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4781" y="391884"/>
              <a:ext cx="297962" cy="5948625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910382" y="588222"/>
            <a:ext cx="748003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sz="4800" dirty="0">
                <a:latin typeface="Comic Sans MS" charset="0"/>
                <a:ea typeface="Comic Sans MS" charset="0"/>
                <a:cs typeface="Comic Sans MS" charset="0"/>
              </a:rPr>
              <a:t>Think</a:t>
            </a:r>
            <a:r>
              <a:rPr lang="mr-IN" sz="4800" dirty="0">
                <a:latin typeface="Comic Sans MS" charset="0"/>
                <a:ea typeface="Comic Sans MS" charset="0"/>
                <a:cs typeface="Comic Sans MS" charset="0"/>
              </a:rPr>
              <a:t>…</a:t>
            </a:r>
            <a:endParaRPr lang="en-GB" sz="48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 fontAlgn="base"/>
            <a:endParaRPr lang="en-US" sz="48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 fontAlgn="base"/>
            <a:r>
              <a:rPr lang="en-US" sz="4800" dirty="0">
                <a:latin typeface="Comic Sans MS" charset="0"/>
                <a:ea typeface="Comic Sans MS" charset="0"/>
                <a:cs typeface="Comic Sans MS" charset="0"/>
              </a:rPr>
              <a:t>What are the key points in this story?</a:t>
            </a:r>
          </a:p>
          <a:p>
            <a:pPr algn="ctr" fontAlgn="base"/>
            <a:endParaRPr lang="en-US" sz="4800" dirty="0">
              <a:solidFill>
                <a:srgbClr val="FF0000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21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1" cy="6843250"/>
            <a:chOff x="-338725" y="-130058"/>
            <a:chExt cx="9894710" cy="6988058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482465" y="5630826"/>
              <a:ext cx="8182700" cy="89306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318" y="208503"/>
              <a:ext cx="8182700" cy="893064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114601" y="-1583384"/>
              <a:ext cx="6988058" cy="9894710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085" y="391885"/>
              <a:ext cx="428466" cy="5948625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4781" y="391884"/>
              <a:ext cx="297962" cy="5948625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658351" y="498217"/>
            <a:ext cx="776295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GB" sz="4000" dirty="0" smtClean="0">
                <a:solidFill>
                  <a:prstClr val="black"/>
                </a:solidFill>
                <a:latin typeface="Comic Sans MS" panose="030F0902030302020204" pitchFamily="66" charset="0"/>
                <a:ea typeface="Comic Sans MS" charset="0"/>
                <a:cs typeface="Comic Sans MS" charset="0"/>
              </a:rPr>
              <a:t>This year Diwali starts</a:t>
            </a:r>
          </a:p>
          <a:p>
            <a:pPr algn="ctr" fontAlgn="base"/>
            <a:endParaRPr lang="en-GB" sz="4000" dirty="0">
              <a:solidFill>
                <a:prstClr val="black"/>
              </a:solidFill>
              <a:latin typeface="Comic Sans MS" panose="030F0902030302020204" pitchFamily="66" charset="0"/>
              <a:ea typeface="Comic Sans MS" charset="0"/>
              <a:cs typeface="Comic Sans MS" charset="0"/>
            </a:endParaRPr>
          </a:p>
          <a:p>
            <a:pPr algn="ctr" fontAlgn="base"/>
            <a:endParaRPr lang="en-GB" sz="4000" dirty="0" smtClean="0">
              <a:solidFill>
                <a:prstClr val="black"/>
              </a:solidFill>
              <a:latin typeface="Comic Sans MS" panose="030F0902030302020204" pitchFamily="66" charset="0"/>
              <a:ea typeface="Comic Sans MS" charset="0"/>
              <a:cs typeface="Comic Sans MS" charset="0"/>
            </a:endParaRPr>
          </a:p>
          <a:p>
            <a:pPr algn="ctr" fontAlgn="base"/>
            <a:endParaRPr lang="en-GB" sz="4000" dirty="0">
              <a:solidFill>
                <a:prstClr val="black"/>
              </a:solidFill>
              <a:latin typeface="Comic Sans MS" panose="030F0902030302020204" pitchFamily="66" charset="0"/>
              <a:ea typeface="Comic Sans MS" charset="0"/>
              <a:cs typeface="Comic Sans MS" charset="0"/>
            </a:endParaRPr>
          </a:p>
          <a:p>
            <a:pPr algn="ctr" fontAlgn="base"/>
            <a:r>
              <a:rPr lang="en-GB" sz="4000" dirty="0" smtClean="0">
                <a:solidFill>
                  <a:prstClr val="black"/>
                </a:solidFill>
                <a:latin typeface="Comic Sans MS" panose="030F0902030302020204" pitchFamily="66" charset="0"/>
                <a:ea typeface="Comic Sans MS" charset="0"/>
                <a:cs typeface="Comic Sans MS" charset="0"/>
              </a:rPr>
              <a:t>12</a:t>
            </a:r>
            <a:r>
              <a:rPr lang="en-GB" sz="4000" baseline="30000" dirty="0" smtClean="0">
                <a:solidFill>
                  <a:prstClr val="black"/>
                </a:solidFill>
                <a:latin typeface="Comic Sans MS" panose="030F0902030302020204" pitchFamily="66" charset="0"/>
                <a:ea typeface="Comic Sans MS" charset="0"/>
                <a:cs typeface="Comic Sans MS" charset="0"/>
              </a:rPr>
              <a:t>th</a:t>
            </a:r>
            <a:r>
              <a:rPr lang="en-GB" sz="4000" dirty="0" smtClean="0">
                <a:solidFill>
                  <a:prstClr val="black"/>
                </a:solidFill>
                <a:latin typeface="Comic Sans MS" panose="030F0902030302020204" pitchFamily="66" charset="0"/>
                <a:ea typeface="Comic Sans MS" charset="0"/>
                <a:cs typeface="Comic Sans MS" charset="0"/>
              </a:rPr>
              <a:t> November 23 </a:t>
            </a:r>
            <a:endParaRPr lang="en-GB" sz="4000" dirty="0">
              <a:solidFill>
                <a:prstClr val="black"/>
              </a:solidFill>
              <a:latin typeface="Comic Sans MS" panose="030F0902030302020204" pitchFamily="66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0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85696" y="2658117"/>
            <a:ext cx="68854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  <a:latin typeface="Comic Sans MS"/>
                <a:cs typeface="Comic Sans MS"/>
              </a:rPr>
              <a:t>Watch the clip on Diwali celebrations today and be ready to discuss this.</a:t>
            </a:r>
          </a:p>
        </p:txBody>
      </p:sp>
      <p:pic>
        <p:nvPicPr>
          <p:cNvPr id="7" name="Picture 6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733" y="5202767"/>
            <a:ext cx="2371344" cy="1780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2074"/>
      </p:ext>
    </p:extLst>
  </p:cSld>
  <p:clrMapOvr>
    <a:masterClrMapping/>
  </p:clrMapOvr>
  <p:transition spd="slow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1" cy="6843250"/>
            <a:chOff x="-338725" y="-130058"/>
            <a:chExt cx="9894710" cy="6988058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482465" y="5630826"/>
              <a:ext cx="8182700" cy="89306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318" y="208503"/>
              <a:ext cx="8182700" cy="893064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114601" y="-1583384"/>
              <a:ext cx="6988058" cy="9894710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085" y="391885"/>
              <a:ext cx="428466" cy="5948625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4781" y="391884"/>
              <a:ext cx="297962" cy="5948625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910382" y="588222"/>
            <a:ext cx="748003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sz="4800" dirty="0">
                <a:latin typeface="Comic Sans MS" charset="0"/>
                <a:ea typeface="Comic Sans MS" charset="0"/>
                <a:cs typeface="Comic Sans MS" charset="0"/>
              </a:rPr>
              <a:t>Depending on where they </a:t>
            </a:r>
            <a:r>
              <a:rPr lang="en-US" sz="4800" dirty="0" smtClean="0">
                <a:latin typeface="Comic Sans MS" charset="0"/>
                <a:ea typeface="Comic Sans MS" charset="0"/>
                <a:cs typeface="Comic Sans MS" charset="0"/>
              </a:rPr>
              <a:t>are </a:t>
            </a:r>
            <a:r>
              <a:rPr lang="en-US" sz="4800" dirty="0">
                <a:latin typeface="Comic Sans MS" charset="0"/>
                <a:ea typeface="Comic Sans MS" charset="0"/>
                <a:cs typeface="Comic Sans MS" charset="0"/>
              </a:rPr>
              <a:t>in the world, Hindus have different customs and traditions. </a:t>
            </a:r>
          </a:p>
          <a:p>
            <a:pPr algn="ctr" fontAlgn="base"/>
            <a:endParaRPr lang="en-US" sz="4800" dirty="0">
              <a:solidFill>
                <a:srgbClr val="FF0000"/>
              </a:solidFill>
              <a:latin typeface="Comic Sans MS" charset="0"/>
              <a:ea typeface="Comic Sans MS" charset="0"/>
              <a:cs typeface="Comic Sans MS" charset="0"/>
            </a:endParaRPr>
          </a:p>
          <a:p>
            <a:pPr algn="ctr" fontAlgn="base"/>
            <a:r>
              <a:rPr lang="en-US" sz="4800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The main theme is triumph of good over evil</a:t>
            </a:r>
          </a:p>
        </p:txBody>
      </p:sp>
    </p:spTree>
    <p:extLst>
      <p:ext uri="{BB962C8B-B14F-4D97-AF65-F5344CB8AC3E}">
        <p14:creationId xmlns:p14="http://schemas.microsoft.com/office/powerpoint/2010/main" val="110900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0" y="0"/>
            <a:ext cx="9144001" cy="6843250"/>
            <a:chOff x="-338725" y="-130058"/>
            <a:chExt cx="9894710" cy="6988058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482465" y="5630826"/>
              <a:ext cx="8182700" cy="89306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318" y="208503"/>
              <a:ext cx="8182700" cy="893064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114601" y="-1583384"/>
              <a:ext cx="6988058" cy="989471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085" y="391885"/>
              <a:ext cx="428466" cy="5948625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4781" y="391884"/>
              <a:ext cx="297962" cy="5948625"/>
            </a:xfrm>
            <a:prstGeom prst="rect">
              <a:avLst/>
            </a:prstGeom>
          </p:spPr>
        </p:pic>
      </p:grpSp>
      <p:sp>
        <p:nvSpPr>
          <p:cNvPr id="32" name="TextBox 31"/>
          <p:cNvSpPr txBox="1"/>
          <p:nvPr/>
        </p:nvSpPr>
        <p:spPr>
          <a:xfrm>
            <a:off x="712238" y="924196"/>
            <a:ext cx="767031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endParaRPr lang="en-US" sz="4000" dirty="0">
              <a:solidFill>
                <a:prstClr val="black"/>
              </a:solidFill>
              <a:latin typeface="Comic Sans MS" panose="030F0902030302020204" pitchFamily="66" charset="0"/>
              <a:ea typeface="Comic Sans MS" charset="0"/>
              <a:cs typeface="Comic Sans MS" charset="0"/>
            </a:endParaRPr>
          </a:p>
          <a:p>
            <a:pPr algn="ctr"/>
            <a:r>
              <a:rPr lang="en-AU" sz="4000" dirty="0">
                <a:latin typeface="Comic Sans MS" panose="030F0902030302020204" pitchFamily="66" charset="0"/>
              </a:rPr>
              <a:t>“On this auspicious Festival of lights</a:t>
            </a:r>
          </a:p>
          <a:p>
            <a:pPr algn="ctr"/>
            <a:r>
              <a:rPr lang="en-AU" sz="4000" dirty="0">
                <a:latin typeface="Comic Sans MS" panose="030F0902030302020204" pitchFamily="66" charset="0"/>
              </a:rPr>
              <a:t>May your friends respect you , your troubles neglect you , your family protect you , and negativity not affect you.”</a:t>
            </a:r>
          </a:p>
          <a:p>
            <a:pPr algn="ctr"/>
            <a:r>
              <a:rPr lang="en-AU" sz="4000" b="1" dirty="0">
                <a:latin typeface="Comic Sans MS" panose="030F0902030302020204" pitchFamily="66" charset="0"/>
              </a:rPr>
              <a:t>Unknown</a:t>
            </a:r>
            <a:br>
              <a:rPr lang="en-AU" sz="4000" b="1" dirty="0">
                <a:latin typeface="Comic Sans MS" panose="030F0902030302020204" pitchFamily="66" charset="0"/>
              </a:rPr>
            </a:br>
            <a:endParaRPr lang="en-GB" sz="4000" b="1" dirty="0">
              <a:latin typeface="Comic Sans MS" panose="030F09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445" y="428177"/>
            <a:ext cx="4450080" cy="1109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0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1" cy="6843250"/>
            <a:chOff x="-338725" y="-130058"/>
            <a:chExt cx="9894710" cy="6988058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482465" y="5630826"/>
              <a:ext cx="8182700" cy="89306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318" y="208503"/>
              <a:ext cx="8182700" cy="893064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114601" y="-1583384"/>
              <a:ext cx="6988058" cy="9894710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085" y="391885"/>
              <a:ext cx="428466" cy="5948625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4781" y="391884"/>
              <a:ext cx="297962" cy="5948625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941272" y="877361"/>
            <a:ext cx="7480031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AU" sz="16600" dirty="0">
                <a:latin typeface="Comic Sans MS" charset="0"/>
                <a:ea typeface="Comic Sans MS" charset="0"/>
                <a:cs typeface="Comic Sans MS" charset="0"/>
              </a:rPr>
              <a:t>Happy </a:t>
            </a:r>
          </a:p>
          <a:p>
            <a:pPr algn="ctr" fontAlgn="base"/>
            <a:r>
              <a:rPr lang="en-AU" sz="16600" dirty="0">
                <a:latin typeface="Comic Sans MS" charset="0"/>
                <a:ea typeface="Comic Sans MS" charset="0"/>
                <a:cs typeface="Comic Sans MS" charset="0"/>
              </a:rPr>
              <a:t>Diwali!</a:t>
            </a:r>
            <a:endParaRPr lang="en-US" sz="16600" dirty="0">
              <a:solidFill>
                <a:srgbClr val="FF0000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42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Advertising_Booth_Display">
  <a:themeElements>
    <a:clrScheme name="advertising_booth_display">
      <a:dk1>
        <a:srgbClr val="000000"/>
      </a:dk1>
      <a:lt1>
        <a:srgbClr val="FFFFFF"/>
      </a:lt1>
      <a:dk2>
        <a:srgbClr val="6C0000"/>
      </a:dk2>
      <a:lt2>
        <a:srgbClr val="F0F3FB"/>
      </a:lt2>
      <a:accent1>
        <a:srgbClr val="1F2932"/>
      </a:accent1>
      <a:accent2>
        <a:srgbClr val="595959"/>
      </a:accent2>
      <a:accent3>
        <a:srgbClr val="53B558"/>
      </a:accent3>
      <a:accent4>
        <a:srgbClr val="2C66B2"/>
      </a:accent4>
      <a:accent5>
        <a:srgbClr val="FF9900"/>
      </a:accent5>
      <a:accent6>
        <a:srgbClr val="000000"/>
      </a:accent6>
      <a:hlink>
        <a:srgbClr val="657C95"/>
      </a:hlink>
      <a:folHlink>
        <a:srgbClr val="D8DBE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Office Theme">
  <a:themeElements>
    <a:clrScheme name="sleek_element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CC00"/>
      </a:accent2>
      <a:accent3>
        <a:srgbClr val="080808"/>
      </a:accent3>
      <a:accent4>
        <a:srgbClr val="EFD643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3">
      <a:majorFont>
        <a:latin typeface="Impact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Kristen ITC"/>
        <a:ea typeface="Arial"/>
        <a:cs typeface="Arial"/>
      </a:majorFont>
      <a:minorFont>
        <a:latin typeface="Kristen ITC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9187</TotalTime>
  <Words>197</Words>
  <Application>Microsoft Office PowerPoint</Application>
  <PresentationFormat>On-screen Show (4:3)</PresentationFormat>
  <Paragraphs>39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ＭＳ Ｐゴシック</vt:lpstr>
      <vt:lpstr>Arial</vt:lpstr>
      <vt:lpstr>Calibri</vt:lpstr>
      <vt:lpstr>Comic Sans MS</vt:lpstr>
      <vt:lpstr>Impact</vt:lpstr>
      <vt:lpstr>Kristen ITC</vt:lpstr>
      <vt:lpstr>Tahoma</vt:lpstr>
      <vt:lpstr>Advertising_Booth_Display</vt:lpstr>
      <vt:lpstr>4_Office Theme</vt:lpstr>
      <vt:lpstr>4_Default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Hawthorn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Drawing a bar graph (chart)</dc:title>
  <dc:creator>Heidi Husband</dc:creator>
  <cp:lastModifiedBy>S Poole</cp:lastModifiedBy>
  <cp:revision>140</cp:revision>
  <cp:lastPrinted>2018-10-29T02:39:38Z</cp:lastPrinted>
  <dcterms:created xsi:type="dcterms:W3CDTF">2012-07-02T19:57:31Z</dcterms:created>
  <dcterms:modified xsi:type="dcterms:W3CDTF">2023-11-21T07:12:53Z</dcterms:modified>
</cp:coreProperties>
</file>