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56" r:id="rId6"/>
    <p:sldId id="261"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4608" autoAdjust="0"/>
    <p:restoredTop sz="94660"/>
  </p:normalViewPr>
  <p:slideViewPr>
    <p:cSldViewPr snapToGrid="0">
      <p:cViewPr varScale="1">
        <p:scale>
          <a:sx n="71" d="100"/>
          <a:sy n="71" d="100"/>
        </p:scale>
        <p:origin x="53" y="30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5D91E-CA32-A927-BD13-27A42914C03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805D9F8-6F73-0EEA-BDBA-B808173C734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D6E23E6-BD32-792F-2191-9B06B52A3582}"/>
              </a:ext>
            </a:extLst>
          </p:cNvPr>
          <p:cNvSpPr>
            <a:spLocks noGrp="1"/>
          </p:cNvSpPr>
          <p:nvPr>
            <p:ph type="dt" sz="half" idx="10"/>
          </p:nvPr>
        </p:nvSpPr>
        <p:spPr/>
        <p:txBody>
          <a:bodyPr/>
          <a:lstStyle/>
          <a:p>
            <a:fld id="{9BB7ADB5-2CC0-411D-A849-8D120759A43D}" type="datetimeFigureOut">
              <a:rPr lang="en-GB" smtClean="0"/>
              <a:t>11/11/2023</a:t>
            </a:fld>
            <a:endParaRPr lang="en-GB"/>
          </a:p>
        </p:txBody>
      </p:sp>
      <p:sp>
        <p:nvSpPr>
          <p:cNvPr id="5" name="Footer Placeholder 4">
            <a:extLst>
              <a:ext uri="{FF2B5EF4-FFF2-40B4-BE49-F238E27FC236}">
                <a16:creationId xmlns:a16="http://schemas.microsoft.com/office/drawing/2014/main" id="{B64A9106-67BA-76D6-F9A4-8E5E48B4CB7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D040A13-A84C-1B11-C86E-5ABA2D0553BB}"/>
              </a:ext>
            </a:extLst>
          </p:cNvPr>
          <p:cNvSpPr>
            <a:spLocks noGrp="1"/>
          </p:cNvSpPr>
          <p:nvPr>
            <p:ph type="sldNum" sz="quarter" idx="12"/>
          </p:nvPr>
        </p:nvSpPr>
        <p:spPr/>
        <p:txBody>
          <a:bodyPr/>
          <a:lstStyle/>
          <a:p>
            <a:fld id="{E4AA628B-A911-431F-AF92-751A50395ED1}" type="slidenum">
              <a:rPr lang="en-GB" smtClean="0"/>
              <a:t>‹#›</a:t>
            </a:fld>
            <a:endParaRPr lang="en-GB"/>
          </a:p>
        </p:txBody>
      </p:sp>
    </p:spTree>
    <p:extLst>
      <p:ext uri="{BB962C8B-B14F-4D97-AF65-F5344CB8AC3E}">
        <p14:creationId xmlns:p14="http://schemas.microsoft.com/office/powerpoint/2010/main" val="5064334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5AFE36-0781-493B-046E-C65D47D55A6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948E783-D919-BB00-80F3-90D54BE1B4C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A934C1F-2B24-2812-CB23-BE36A2C75A1C}"/>
              </a:ext>
            </a:extLst>
          </p:cNvPr>
          <p:cNvSpPr>
            <a:spLocks noGrp="1"/>
          </p:cNvSpPr>
          <p:nvPr>
            <p:ph type="dt" sz="half" idx="10"/>
          </p:nvPr>
        </p:nvSpPr>
        <p:spPr/>
        <p:txBody>
          <a:bodyPr/>
          <a:lstStyle/>
          <a:p>
            <a:fld id="{9BB7ADB5-2CC0-411D-A849-8D120759A43D}" type="datetimeFigureOut">
              <a:rPr lang="en-GB" smtClean="0"/>
              <a:t>11/11/2023</a:t>
            </a:fld>
            <a:endParaRPr lang="en-GB"/>
          </a:p>
        </p:txBody>
      </p:sp>
      <p:sp>
        <p:nvSpPr>
          <p:cNvPr id="5" name="Footer Placeholder 4">
            <a:extLst>
              <a:ext uri="{FF2B5EF4-FFF2-40B4-BE49-F238E27FC236}">
                <a16:creationId xmlns:a16="http://schemas.microsoft.com/office/drawing/2014/main" id="{7B98EE61-9806-4ABB-9C94-DBE3263A150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11D539D-90BB-147D-6896-7484D0B5707E}"/>
              </a:ext>
            </a:extLst>
          </p:cNvPr>
          <p:cNvSpPr>
            <a:spLocks noGrp="1"/>
          </p:cNvSpPr>
          <p:nvPr>
            <p:ph type="sldNum" sz="quarter" idx="12"/>
          </p:nvPr>
        </p:nvSpPr>
        <p:spPr/>
        <p:txBody>
          <a:bodyPr/>
          <a:lstStyle/>
          <a:p>
            <a:fld id="{E4AA628B-A911-431F-AF92-751A50395ED1}" type="slidenum">
              <a:rPr lang="en-GB" smtClean="0"/>
              <a:t>‹#›</a:t>
            </a:fld>
            <a:endParaRPr lang="en-GB"/>
          </a:p>
        </p:txBody>
      </p:sp>
    </p:spTree>
    <p:extLst>
      <p:ext uri="{BB962C8B-B14F-4D97-AF65-F5344CB8AC3E}">
        <p14:creationId xmlns:p14="http://schemas.microsoft.com/office/powerpoint/2010/main" val="30317422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C1AD17-86AC-28A5-36D7-65653898E38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C3D386B-2010-33BF-4ED5-708F22E2409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7567661-8A98-D029-C951-075E31ED0BF5}"/>
              </a:ext>
            </a:extLst>
          </p:cNvPr>
          <p:cNvSpPr>
            <a:spLocks noGrp="1"/>
          </p:cNvSpPr>
          <p:nvPr>
            <p:ph type="dt" sz="half" idx="10"/>
          </p:nvPr>
        </p:nvSpPr>
        <p:spPr/>
        <p:txBody>
          <a:bodyPr/>
          <a:lstStyle/>
          <a:p>
            <a:fld id="{9BB7ADB5-2CC0-411D-A849-8D120759A43D}" type="datetimeFigureOut">
              <a:rPr lang="en-GB" smtClean="0"/>
              <a:t>11/11/2023</a:t>
            </a:fld>
            <a:endParaRPr lang="en-GB"/>
          </a:p>
        </p:txBody>
      </p:sp>
      <p:sp>
        <p:nvSpPr>
          <p:cNvPr id="5" name="Footer Placeholder 4">
            <a:extLst>
              <a:ext uri="{FF2B5EF4-FFF2-40B4-BE49-F238E27FC236}">
                <a16:creationId xmlns:a16="http://schemas.microsoft.com/office/drawing/2014/main" id="{1A7C906B-A119-0557-DDD1-56D1D2CEBEE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873C3E1-758A-D49C-FDCF-1677E288BD67}"/>
              </a:ext>
            </a:extLst>
          </p:cNvPr>
          <p:cNvSpPr>
            <a:spLocks noGrp="1"/>
          </p:cNvSpPr>
          <p:nvPr>
            <p:ph type="sldNum" sz="quarter" idx="12"/>
          </p:nvPr>
        </p:nvSpPr>
        <p:spPr/>
        <p:txBody>
          <a:bodyPr/>
          <a:lstStyle/>
          <a:p>
            <a:fld id="{E4AA628B-A911-431F-AF92-751A50395ED1}" type="slidenum">
              <a:rPr lang="en-GB" smtClean="0"/>
              <a:t>‹#›</a:t>
            </a:fld>
            <a:endParaRPr lang="en-GB"/>
          </a:p>
        </p:txBody>
      </p:sp>
    </p:spTree>
    <p:extLst>
      <p:ext uri="{BB962C8B-B14F-4D97-AF65-F5344CB8AC3E}">
        <p14:creationId xmlns:p14="http://schemas.microsoft.com/office/powerpoint/2010/main" val="27975941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754191-3122-637B-2A11-D25A7DF8539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9D775E0-53D5-7FAB-AAE7-AC723B86B52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2CE768A-1E0A-4DD7-43CE-627C5942986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AB8207D-C9A0-E662-20C4-C3447FCE225C}"/>
              </a:ext>
            </a:extLst>
          </p:cNvPr>
          <p:cNvSpPr>
            <a:spLocks noGrp="1"/>
          </p:cNvSpPr>
          <p:nvPr>
            <p:ph type="dt" sz="half" idx="10"/>
          </p:nvPr>
        </p:nvSpPr>
        <p:spPr/>
        <p:txBody>
          <a:bodyPr/>
          <a:lstStyle/>
          <a:p>
            <a:fld id="{9BB7ADB5-2CC0-411D-A849-8D120759A43D}" type="datetimeFigureOut">
              <a:rPr lang="en-GB" smtClean="0"/>
              <a:t>11/11/2023</a:t>
            </a:fld>
            <a:endParaRPr lang="en-GB"/>
          </a:p>
        </p:txBody>
      </p:sp>
      <p:sp>
        <p:nvSpPr>
          <p:cNvPr id="6" name="Footer Placeholder 5">
            <a:extLst>
              <a:ext uri="{FF2B5EF4-FFF2-40B4-BE49-F238E27FC236}">
                <a16:creationId xmlns:a16="http://schemas.microsoft.com/office/drawing/2014/main" id="{EEA19D39-E7C0-4103-71D0-6E7C7BC61E9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F6F47BB-7C2C-80C9-7128-47B1FC8F7214}"/>
              </a:ext>
            </a:extLst>
          </p:cNvPr>
          <p:cNvSpPr>
            <a:spLocks noGrp="1"/>
          </p:cNvSpPr>
          <p:nvPr>
            <p:ph type="sldNum" sz="quarter" idx="12"/>
          </p:nvPr>
        </p:nvSpPr>
        <p:spPr/>
        <p:txBody>
          <a:bodyPr/>
          <a:lstStyle/>
          <a:p>
            <a:fld id="{E4AA628B-A911-431F-AF92-751A50395ED1}" type="slidenum">
              <a:rPr lang="en-GB" smtClean="0"/>
              <a:t>‹#›</a:t>
            </a:fld>
            <a:endParaRPr lang="en-GB"/>
          </a:p>
        </p:txBody>
      </p:sp>
    </p:spTree>
    <p:extLst>
      <p:ext uri="{BB962C8B-B14F-4D97-AF65-F5344CB8AC3E}">
        <p14:creationId xmlns:p14="http://schemas.microsoft.com/office/powerpoint/2010/main" val="14534241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618CC9-8440-D82B-E6A3-8060B9A34AE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DFD4A96-83E3-6767-BD48-45E1428C2BD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4A1AE23-7886-1B33-4342-B2446BA0B59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780CAA7-72C4-67FA-4614-4D97FF194E5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DB22EF6-BE18-C9DC-9F04-D6F4590CBDD5}"/>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9CB66EB-A1F6-AC60-4876-65C5C5834A78}"/>
              </a:ext>
            </a:extLst>
          </p:cNvPr>
          <p:cNvSpPr>
            <a:spLocks noGrp="1"/>
          </p:cNvSpPr>
          <p:nvPr>
            <p:ph type="dt" sz="half" idx="10"/>
          </p:nvPr>
        </p:nvSpPr>
        <p:spPr/>
        <p:txBody>
          <a:bodyPr/>
          <a:lstStyle/>
          <a:p>
            <a:fld id="{9BB7ADB5-2CC0-411D-A849-8D120759A43D}" type="datetimeFigureOut">
              <a:rPr lang="en-GB" smtClean="0"/>
              <a:t>11/11/2023</a:t>
            </a:fld>
            <a:endParaRPr lang="en-GB"/>
          </a:p>
        </p:txBody>
      </p:sp>
      <p:sp>
        <p:nvSpPr>
          <p:cNvPr id="8" name="Footer Placeholder 7">
            <a:extLst>
              <a:ext uri="{FF2B5EF4-FFF2-40B4-BE49-F238E27FC236}">
                <a16:creationId xmlns:a16="http://schemas.microsoft.com/office/drawing/2014/main" id="{C776462B-1BD3-2FBC-33F0-AF81BC0E6F8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F957B6B-D446-C9C9-3BE5-E54380C0CE78}"/>
              </a:ext>
            </a:extLst>
          </p:cNvPr>
          <p:cNvSpPr>
            <a:spLocks noGrp="1"/>
          </p:cNvSpPr>
          <p:nvPr>
            <p:ph type="sldNum" sz="quarter" idx="12"/>
          </p:nvPr>
        </p:nvSpPr>
        <p:spPr/>
        <p:txBody>
          <a:bodyPr/>
          <a:lstStyle/>
          <a:p>
            <a:fld id="{E4AA628B-A911-431F-AF92-751A50395ED1}" type="slidenum">
              <a:rPr lang="en-GB" smtClean="0"/>
              <a:t>‹#›</a:t>
            </a:fld>
            <a:endParaRPr lang="en-GB"/>
          </a:p>
        </p:txBody>
      </p:sp>
    </p:spTree>
    <p:extLst>
      <p:ext uri="{BB962C8B-B14F-4D97-AF65-F5344CB8AC3E}">
        <p14:creationId xmlns:p14="http://schemas.microsoft.com/office/powerpoint/2010/main" val="41272716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4EAFA0-A760-57F7-A3F2-44B40BE330C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F25BDCA-87D6-4FB4-2EE8-163F98611195}"/>
              </a:ext>
            </a:extLst>
          </p:cNvPr>
          <p:cNvSpPr>
            <a:spLocks noGrp="1"/>
          </p:cNvSpPr>
          <p:nvPr>
            <p:ph type="dt" sz="half" idx="10"/>
          </p:nvPr>
        </p:nvSpPr>
        <p:spPr/>
        <p:txBody>
          <a:bodyPr/>
          <a:lstStyle/>
          <a:p>
            <a:fld id="{9BB7ADB5-2CC0-411D-A849-8D120759A43D}" type="datetimeFigureOut">
              <a:rPr lang="en-GB" smtClean="0"/>
              <a:t>11/11/2023</a:t>
            </a:fld>
            <a:endParaRPr lang="en-GB"/>
          </a:p>
        </p:txBody>
      </p:sp>
      <p:sp>
        <p:nvSpPr>
          <p:cNvPr id="4" name="Footer Placeholder 3">
            <a:extLst>
              <a:ext uri="{FF2B5EF4-FFF2-40B4-BE49-F238E27FC236}">
                <a16:creationId xmlns:a16="http://schemas.microsoft.com/office/drawing/2014/main" id="{FE5D277E-0F0D-B123-C6D6-7A23F7700DD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BC58258-93FB-0EC0-9459-511E796582C1}"/>
              </a:ext>
            </a:extLst>
          </p:cNvPr>
          <p:cNvSpPr>
            <a:spLocks noGrp="1"/>
          </p:cNvSpPr>
          <p:nvPr>
            <p:ph type="sldNum" sz="quarter" idx="12"/>
          </p:nvPr>
        </p:nvSpPr>
        <p:spPr/>
        <p:txBody>
          <a:bodyPr/>
          <a:lstStyle/>
          <a:p>
            <a:fld id="{E4AA628B-A911-431F-AF92-751A50395ED1}" type="slidenum">
              <a:rPr lang="en-GB" smtClean="0"/>
              <a:t>‹#›</a:t>
            </a:fld>
            <a:endParaRPr lang="en-GB"/>
          </a:p>
        </p:txBody>
      </p:sp>
    </p:spTree>
    <p:extLst>
      <p:ext uri="{BB962C8B-B14F-4D97-AF65-F5344CB8AC3E}">
        <p14:creationId xmlns:p14="http://schemas.microsoft.com/office/powerpoint/2010/main" val="1937586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363D0BC-6B67-F4D1-B709-31CF82490C4A}"/>
              </a:ext>
            </a:extLst>
          </p:cNvPr>
          <p:cNvSpPr>
            <a:spLocks noGrp="1"/>
          </p:cNvSpPr>
          <p:nvPr>
            <p:ph type="dt" sz="half" idx="10"/>
          </p:nvPr>
        </p:nvSpPr>
        <p:spPr/>
        <p:txBody>
          <a:bodyPr/>
          <a:lstStyle/>
          <a:p>
            <a:fld id="{9BB7ADB5-2CC0-411D-A849-8D120759A43D}" type="datetimeFigureOut">
              <a:rPr lang="en-GB" smtClean="0"/>
              <a:t>11/11/2023</a:t>
            </a:fld>
            <a:endParaRPr lang="en-GB"/>
          </a:p>
        </p:txBody>
      </p:sp>
      <p:sp>
        <p:nvSpPr>
          <p:cNvPr id="3" name="Footer Placeholder 2">
            <a:extLst>
              <a:ext uri="{FF2B5EF4-FFF2-40B4-BE49-F238E27FC236}">
                <a16:creationId xmlns:a16="http://schemas.microsoft.com/office/drawing/2014/main" id="{0A8490BF-7473-E4A3-6F5A-B37AC60C7FF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D40078B6-E5E0-B842-331B-1A074D791B12}"/>
              </a:ext>
            </a:extLst>
          </p:cNvPr>
          <p:cNvSpPr>
            <a:spLocks noGrp="1"/>
          </p:cNvSpPr>
          <p:nvPr>
            <p:ph type="sldNum" sz="quarter" idx="12"/>
          </p:nvPr>
        </p:nvSpPr>
        <p:spPr/>
        <p:txBody>
          <a:bodyPr/>
          <a:lstStyle/>
          <a:p>
            <a:fld id="{E4AA628B-A911-431F-AF92-751A50395ED1}" type="slidenum">
              <a:rPr lang="en-GB" smtClean="0"/>
              <a:t>‹#›</a:t>
            </a:fld>
            <a:endParaRPr lang="en-GB"/>
          </a:p>
        </p:txBody>
      </p:sp>
    </p:spTree>
    <p:extLst>
      <p:ext uri="{BB962C8B-B14F-4D97-AF65-F5344CB8AC3E}">
        <p14:creationId xmlns:p14="http://schemas.microsoft.com/office/powerpoint/2010/main" val="11558456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9F7278-4474-3464-4137-01AADE9DEDC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61EE28C-08DB-8F4B-4E6C-1CC41E38F69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B1FB32C-FF1E-5E6C-C8A4-79893FF9ADD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C9557D0-6F18-36E7-521F-3D9FA7F917F6}"/>
              </a:ext>
            </a:extLst>
          </p:cNvPr>
          <p:cNvSpPr>
            <a:spLocks noGrp="1"/>
          </p:cNvSpPr>
          <p:nvPr>
            <p:ph type="dt" sz="half" idx="10"/>
          </p:nvPr>
        </p:nvSpPr>
        <p:spPr/>
        <p:txBody>
          <a:bodyPr/>
          <a:lstStyle/>
          <a:p>
            <a:fld id="{9BB7ADB5-2CC0-411D-A849-8D120759A43D}" type="datetimeFigureOut">
              <a:rPr lang="en-GB" smtClean="0"/>
              <a:t>11/11/2023</a:t>
            </a:fld>
            <a:endParaRPr lang="en-GB"/>
          </a:p>
        </p:txBody>
      </p:sp>
      <p:sp>
        <p:nvSpPr>
          <p:cNvPr id="6" name="Footer Placeholder 5">
            <a:extLst>
              <a:ext uri="{FF2B5EF4-FFF2-40B4-BE49-F238E27FC236}">
                <a16:creationId xmlns:a16="http://schemas.microsoft.com/office/drawing/2014/main" id="{DDBB7ECF-F878-3282-1746-1EA13686B13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8DAAC00-34FC-7076-1240-8F6725F6D151}"/>
              </a:ext>
            </a:extLst>
          </p:cNvPr>
          <p:cNvSpPr>
            <a:spLocks noGrp="1"/>
          </p:cNvSpPr>
          <p:nvPr>
            <p:ph type="sldNum" sz="quarter" idx="12"/>
          </p:nvPr>
        </p:nvSpPr>
        <p:spPr/>
        <p:txBody>
          <a:bodyPr/>
          <a:lstStyle/>
          <a:p>
            <a:fld id="{E4AA628B-A911-431F-AF92-751A50395ED1}" type="slidenum">
              <a:rPr lang="en-GB" smtClean="0"/>
              <a:t>‹#›</a:t>
            </a:fld>
            <a:endParaRPr lang="en-GB"/>
          </a:p>
        </p:txBody>
      </p:sp>
    </p:spTree>
    <p:extLst>
      <p:ext uri="{BB962C8B-B14F-4D97-AF65-F5344CB8AC3E}">
        <p14:creationId xmlns:p14="http://schemas.microsoft.com/office/powerpoint/2010/main" val="15044165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F8C13A-14A4-D6D9-A5F5-B8248099801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B6F2542-44D5-47EF-C651-4D7C00FC18B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94B35CD-788B-551E-73C1-1CD1D0B154D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925536B-952E-9DB7-5700-497A39DA9769}"/>
              </a:ext>
            </a:extLst>
          </p:cNvPr>
          <p:cNvSpPr>
            <a:spLocks noGrp="1"/>
          </p:cNvSpPr>
          <p:nvPr>
            <p:ph type="dt" sz="half" idx="10"/>
          </p:nvPr>
        </p:nvSpPr>
        <p:spPr/>
        <p:txBody>
          <a:bodyPr/>
          <a:lstStyle/>
          <a:p>
            <a:fld id="{9BB7ADB5-2CC0-411D-A849-8D120759A43D}" type="datetimeFigureOut">
              <a:rPr lang="en-GB" smtClean="0"/>
              <a:t>11/11/2023</a:t>
            </a:fld>
            <a:endParaRPr lang="en-GB"/>
          </a:p>
        </p:txBody>
      </p:sp>
      <p:sp>
        <p:nvSpPr>
          <p:cNvPr id="6" name="Footer Placeholder 5">
            <a:extLst>
              <a:ext uri="{FF2B5EF4-FFF2-40B4-BE49-F238E27FC236}">
                <a16:creationId xmlns:a16="http://schemas.microsoft.com/office/drawing/2014/main" id="{45ECF596-3A86-C7B4-5049-C6BE23CA2A2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66AF17C-8283-5B42-3438-20082561DF8A}"/>
              </a:ext>
            </a:extLst>
          </p:cNvPr>
          <p:cNvSpPr>
            <a:spLocks noGrp="1"/>
          </p:cNvSpPr>
          <p:nvPr>
            <p:ph type="sldNum" sz="quarter" idx="12"/>
          </p:nvPr>
        </p:nvSpPr>
        <p:spPr/>
        <p:txBody>
          <a:bodyPr/>
          <a:lstStyle/>
          <a:p>
            <a:fld id="{E4AA628B-A911-431F-AF92-751A50395ED1}" type="slidenum">
              <a:rPr lang="en-GB" smtClean="0"/>
              <a:t>‹#›</a:t>
            </a:fld>
            <a:endParaRPr lang="en-GB"/>
          </a:p>
        </p:txBody>
      </p:sp>
    </p:spTree>
    <p:extLst>
      <p:ext uri="{BB962C8B-B14F-4D97-AF65-F5344CB8AC3E}">
        <p14:creationId xmlns:p14="http://schemas.microsoft.com/office/powerpoint/2010/main" val="35928225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573DC0-A413-3776-D9DE-8DDCB6067A0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E2B9DB4-13F3-F92E-E9CE-5C58FD747E1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C31CB62-BA4D-358E-63CC-2ABC113D9BCF}"/>
              </a:ext>
            </a:extLst>
          </p:cNvPr>
          <p:cNvSpPr>
            <a:spLocks noGrp="1"/>
          </p:cNvSpPr>
          <p:nvPr>
            <p:ph type="dt" sz="half" idx="10"/>
          </p:nvPr>
        </p:nvSpPr>
        <p:spPr/>
        <p:txBody>
          <a:bodyPr/>
          <a:lstStyle/>
          <a:p>
            <a:fld id="{9BB7ADB5-2CC0-411D-A849-8D120759A43D}" type="datetimeFigureOut">
              <a:rPr lang="en-GB" smtClean="0"/>
              <a:t>11/11/2023</a:t>
            </a:fld>
            <a:endParaRPr lang="en-GB"/>
          </a:p>
        </p:txBody>
      </p:sp>
      <p:sp>
        <p:nvSpPr>
          <p:cNvPr id="5" name="Footer Placeholder 4">
            <a:extLst>
              <a:ext uri="{FF2B5EF4-FFF2-40B4-BE49-F238E27FC236}">
                <a16:creationId xmlns:a16="http://schemas.microsoft.com/office/drawing/2014/main" id="{A3DF51D1-5C76-E15D-D993-2F0690F5339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1DAAD84-557A-8B5C-A825-3EFF24515C9A}"/>
              </a:ext>
            </a:extLst>
          </p:cNvPr>
          <p:cNvSpPr>
            <a:spLocks noGrp="1"/>
          </p:cNvSpPr>
          <p:nvPr>
            <p:ph type="sldNum" sz="quarter" idx="12"/>
          </p:nvPr>
        </p:nvSpPr>
        <p:spPr/>
        <p:txBody>
          <a:bodyPr/>
          <a:lstStyle/>
          <a:p>
            <a:fld id="{E4AA628B-A911-431F-AF92-751A50395ED1}" type="slidenum">
              <a:rPr lang="en-GB" smtClean="0"/>
              <a:t>‹#›</a:t>
            </a:fld>
            <a:endParaRPr lang="en-GB"/>
          </a:p>
        </p:txBody>
      </p:sp>
    </p:spTree>
    <p:extLst>
      <p:ext uri="{BB962C8B-B14F-4D97-AF65-F5344CB8AC3E}">
        <p14:creationId xmlns:p14="http://schemas.microsoft.com/office/powerpoint/2010/main" val="42709204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BF9D30E-E5BB-E854-E628-345A7DE97B7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C764595-EB33-08F5-BFF3-9C47ED1115E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4CB52D5-1BAD-DC04-940A-9AF907948C5C}"/>
              </a:ext>
            </a:extLst>
          </p:cNvPr>
          <p:cNvSpPr>
            <a:spLocks noGrp="1"/>
          </p:cNvSpPr>
          <p:nvPr>
            <p:ph type="dt" sz="half" idx="10"/>
          </p:nvPr>
        </p:nvSpPr>
        <p:spPr/>
        <p:txBody>
          <a:bodyPr/>
          <a:lstStyle/>
          <a:p>
            <a:fld id="{9BB7ADB5-2CC0-411D-A849-8D120759A43D}" type="datetimeFigureOut">
              <a:rPr lang="en-GB" smtClean="0"/>
              <a:t>11/11/2023</a:t>
            </a:fld>
            <a:endParaRPr lang="en-GB"/>
          </a:p>
        </p:txBody>
      </p:sp>
      <p:sp>
        <p:nvSpPr>
          <p:cNvPr id="5" name="Footer Placeholder 4">
            <a:extLst>
              <a:ext uri="{FF2B5EF4-FFF2-40B4-BE49-F238E27FC236}">
                <a16:creationId xmlns:a16="http://schemas.microsoft.com/office/drawing/2014/main" id="{C33873E3-B21F-CB2C-A237-26F0BD2EE2B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104332C-BBC3-C850-A53E-7DB2DF7C5742}"/>
              </a:ext>
            </a:extLst>
          </p:cNvPr>
          <p:cNvSpPr>
            <a:spLocks noGrp="1"/>
          </p:cNvSpPr>
          <p:nvPr>
            <p:ph type="sldNum" sz="quarter" idx="12"/>
          </p:nvPr>
        </p:nvSpPr>
        <p:spPr/>
        <p:txBody>
          <a:bodyPr/>
          <a:lstStyle/>
          <a:p>
            <a:fld id="{E4AA628B-A911-431F-AF92-751A50395ED1}" type="slidenum">
              <a:rPr lang="en-GB" smtClean="0"/>
              <a:t>‹#›</a:t>
            </a:fld>
            <a:endParaRPr lang="en-GB"/>
          </a:p>
        </p:txBody>
      </p:sp>
    </p:spTree>
    <p:extLst>
      <p:ext uri="{BB962C8B-B14F-4D97-AF65-F5344CB8AC3E}">
        <p14:creationId xmlns:p14="http://schemas.microsoft.com/office/powerpoint/2010/main" val="11802355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1A53972-9A45-7BFF-C358-DD9777D919A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E2B5C23-3023-5EDB-C5A4-049D5473781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9666DB3-AA6F-46B7-F796-9107ECAFC36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BB7ADB5-2CC0-411D-A849-8D120759A43D}" type="datetimeFigureOut">
              <a:rPr lang="en-GB" smtClean="0"/>
              <a:t>11/11/2023</a:t>
            </a:fld>
            <a:endParaRPr lang="en-GB"/>
          </a:p>
        </p:txBody>
      </p:sp>
      <p:sp>
        <p:nvSpPr>
          <p:cNvPr id="5" name="Footer Placeholder 4">
            <a:extLst>
              <a:ext uri="{FF2B5EF4-FFF2-40B4-BE49-F238E27FC236}">
                <a16:creationId xmlns:a16="http://schemas.microsoft.com/office/drawing/2014/main" id="{35763177-3F58-3526-82F1-4B751EC4E0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46EBC31-587C-340B-32F6-B2B352EDBFC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4AA628B-A911-431F-AF92-751A50395ED1}" type="slidenum">
              <a:rPr lang="en-GB" smtClean="0"/>
              <a:t>‹#›</a:t>
            </a:fld>
            <a:endParaRPr lang="en-GB"/>
          </a:p>
        </p:txBody>
      </p:sp>
    </p:spTree>
    <p:extLst>
      <p:ext uri="{BB962C8B-B14F-4D97-AF65-F5344CB8AC3E}">
        <p14:creationId xmlns:p14="http://schemas.microsoft.com/office/powerpoint/2010/main" val="1782985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hyperlink" Target="https://www.bbc.com/ownit/curations/anti-bullying-week-2023" TargetMode="External"/><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45" name="Rectangle 1044">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1216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6" name="Rectangle 1045">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Image result for anti bulluing week 2023">
            <a:extLst>
              <a:ext uri="{FF2B5EF4-FFF2-40B4-BE49-F238E27FC236}">
                <a16:creationId xmlns:a16="http://schemas.microsoft.com/office/drawing/2014/main" id="{1AE3921B-AB88-4247-0273-BC183385158C}"/>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348913" y="643467"/>
            <a:ext cx="7494174" cy="55710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87713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886862-2F13-3AE9-F87D-932111DBC911}"/>
              </a:ext>
            </a:extLst>
          </p:cNvPr>
          <p:cNvSpPr>
            <a:spLocks noGrp="1"/>
          </p:cNvSpPr>
          <p:nvPr>
            <p:ph type="title"/>
          </p:nvPr>
        </p:nvSpPr>
        <p:spPr>
          <a:xfrm>
            <a:off x="576943" y="2025974"/>
            <a:ext cx="10515600" cy="1325563"/>
          </a:xfrm>
        </p:spPr>
        <p:txBody>
          <a:bodyPr>
            <a:normAutofit/>
          </a:bodyPr>
          <a:lstStyle/>
          <a:p>
            <a:r>
              <a:rPr lang="en-GB" sz="6000" b="1" dirty="0">
                <a:latin typeface="Comic Sans MS" panose="030F0702030302020204" pitchFamily="66" charset="0"/>
              </a:rPr>
              <a:t>Is this bullying?</a:t>
            </a:r>
          </a:p>
        </p:txBody>
      </p:sp>
    </p:spTree>
    <p:extLst>
      <p:ext uri="{BB962C8B-B14F-4D97-AF65-F5344CB8AC3E}">
        <p14:creationId xmlns:p14="http://schemas.microsoft.com/office/powerpoint/2010/main" val="29986981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886862-2F13-3AE9-F87D-932111DBC911}"/>
              </a:ext>
            </a:extLst>
          </p:cNvPr>
          <p:cNvSpPr>
            <a:spLocks noGrp="1"/>
          </p:cNvSpPr>
          <p:nvPr>
            <p:ph type="title"/>
          </p:nvPr>
        </p:nvSpPr>
        <p:spPr>
          <a:xfrm>
            <a:off x="576943" y="2025974"/>
            <a:ext cx="10515600" cy="1325563"/>
          </a:xfrm>
        </p:spPr>
        <p:txBody>
          <a:bodyPr>
            <a:normAutofit fontScale="90000"/>
          </a:bodyPr>
          <a:lstStyle/>
          <a:p>
            <a:r>
              <a:rPr lang="en-GB" sz="6000" b="1" dirty="0">
                <a:latin typeface="Comic Sans MS" panose="030F0702030302020204" pitchFamily="66" charset="0"/>
              </a:rPr>
              <a:t>Bullying is a type of unkind behaviour.</a:t>
            </a:r>
            <a:br>
              <a:rPr lang="en-GB" sz="6000" b="1" dirty="0">
                <a:latin typeface="Comic Sans MS" panose="030F0702030302020204" pitchFamily="66" charset="0"/>
              </a:rPr>
            </a:br>
            <a:br>
              <a:rPr lang="en-GB" sz="6000" b="1" dirty="0">
                <a:latin typeface="Comic Sans MS" panose="030F0702030302020204" pitchFamily="66" charset="0"/>
              </a:rPr>
            </a:br>
            <a:r>
              <a:rPr lang="en-GB" sz="6000" b="1" dirty="0">
                <a:latin typeface="Comic Sans MS" panose="030F0702030302020204" pitchFamily="66" charset="0"/>
              </a:rPr>
              <a:t>BUT</a:t>
            </a:r>
            <a:br>
              <a:rPr lang="en-GB" sz="6000" b="1" dirty="0">
                <a:latin typeface="Comic Sans MS" panose="030F0702030302020204" pitchFamily="66" charset="0"/>
              </a:rPr>
            </a:br>
            <a:br>
              <a:rPr lang="en-GB" sz="6000" b="1" dirty="0">
                <a:latin typeface="Comic Sans MS" panose="030F0702030302020204" pitchFamily="66" charset="0"/>
              </a:rPr>
            </a:br>
            <a:r>
              <a:rPr lang="en-GB" sz="6000" b="1" dirty="0">
                <a:latin typeface="Comic Sans MS" panose="030F0702030302020204" pitchFamily="66" charset="0"/>
              </a:rPr>
              <a:t>Not all unkindness is bullying</a:t>
            </a:r>
          </a:p>
        </p:txBody>
      </p:sp>
    </p:spTree>
    <p:extLst>
      <p:ext uri="{BB962C8B-B14F-4D97-AF65-F5344CB8AC3E}">
        <p14:creationId xmlns:p14="http://schemas.microsoft.com/office/powerpoint/2010/main" val="16699847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886862-2F13-3AE9-F87D-932111DBC911}"/>
              </a:ext>
            </a:extLst>
          </p:cNvPr>
          <p:cNvSpPr>
            <a:spLocks noGrp="1"/>
          </p:cNvSpPr>
          <p:nvPr>
            <p:ph type="title"/>
          </p:nvPr>
        </p:nvSpPr>
        <p:spPr>
          <a:xfrm>
            <a:off x="110413" y="2766218"/>
            <a:ext cx="11821886" cy="1325563"/>
          </a:xfrm>
        </p:spPr>
        <p:txBody>
          <a:bodyPr>
            <a:noAutofit/>
          </a:bodyPr>
          <a:lstStyle/>
          <a:p>
            <a:r>
              <a:rPr lang="en-GB" sz="3200" u="sng" dirty="0">
                <a:latin typeface="Comic Sans MS" panose="030F0702030302020204" pitchFamily="66" charset="0"/>
              </a:rPr>
              <a:t>What is bullying?</a:t>
            </a:r>
            <a:br>
              <a:rPr lang="en-GB" sz="3200" dirty="0">
                <a:latin typeface="Comic Sans MS" panose="030F0702030302020204" pitchFamily="66" charset="0"/>
              </a:rPr>
            </a:br>
            <a:br>
              <a:rPr lang="en-GB" sz="3200" dirty="0">
                <a:latin typeface="Comic Sans MS" panose="030F0702030302020204" pitchFamily="66" charset="0"/>
              </a:rPr>
            </a:br>
            <a:r>
              <a:rPr lang="en-GB" sz="3200" dirty="0">
                <a:latin typeface="Comic Sans MS" panose="030F0702030302020204" pitchFamily="66" charset="0"/>
              </a:rPr>
              <a:t>Bullying is when someone, or a group of people, repeatedly and deliberately hurt someone else or a group of people.</a:t>
            </a:r>
            <a:br>
              <a:rPr lang="en-GB" sz="3200" dirty="0">
                <a:latin typeface="Comic Sans MS" panose="030F0702030302020204" pitchFamily="66" charset="0"/>
              </a:rPr>
            </a:br>
            <a:br>
              <a:rPr lang="en-GB" sz="3200" dirty="0">
                <a:latin typeface="Comic Sans MS" panose="030F0702030302020204" pitchFamily="66" charset="0"/>
              </a:rPr>
            </a:br>
            <a:r>
              <a:rPr lang="en-GB" sz="3200" dirty="0">
                <a:latin typeface="Comic Sans MS" panose="030F0702030302020204" pitchFamily="66" charset="0"/>
              </a:rPr>
              <a:t>It can come in many different forms.</a:t>
            </a:r>
            <a:br>
              <a:rPr lang="en-GB" sz="3200" dirty="0">
                <a:latin typeface="Comic Sans MS" panose="030F0702030302020204" pitchFamily="66" charset="0"/>
              </a:rPr>
            </a:br>
            <a:br>
              <a:rPr lang="en-GB" sz="3200" dirty="0">
                <a:latin typeface="Comic Sans MS" panose="030F0702030302020204" pitchFamily="66" charset="0"/>
              </a:rPr>
            </a:br>
            <a:r>
              <a:rPr lang="en-GB" sz="3200" dirty="0">
                <a:latin typeface="Comic Sans MS" panose="030F0702030302020204" pitchFamily="66" charset="0"/>
              </a:rPr>
              <a:t>Bullying can be physical (for example, pushing somebody around), emotional (for example, leaving somebody out) or verbal (such as saying nasty things to or about someone).</a:t>
            </a:r>
            <a:br>
              <a:rPr lang="en-GB" sz="3200" dirty="0">
                <a:latin typeface="Comic Sans MS" panose="030F0702030302020204" pitchFamily="66" charset="0"/>
              </a:rPr>
            </a:br>
            <a:br>
              <a:rPr lang="en-GB" sz="3200" dirty="0">
                <a:latin typeface="Comic Sans MS" panose="030F0702030302020204" pitchFamily="66" charset="0"/>
              </a:rPr>
            </a:br>
            <a:r>
              <a:rPr lang="en-GB" sz="3200" dirty="0">
                <a:latin typeface="Comic Sans MS" panose="030F0702030302020204" pitchFamily="66" charset="0"/>
              </a:rPr>
              <a:t>When bullying takes place online - for example, via social media or video games - it is called cyberbullying. This form of bullying has become more common, as more young people have mobile phones and computers than they used to.</a:t>
            </a:r>
          </a:p>
        </p:txBody>
      </p:sp>
    </p:spTree>
    <p:extLst>
      <p:ext uri="{BB962C8B-B14F-4D97-AF65-F5344CB8AC3E}">
        <p14:creationId xmlns:p14="http://schemas.microsoft.com/office/powerpoint/2010/main" val="30299755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CC4D0E-F287-D6CC-FAF6-8B79F47C7AAB}"/>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419B7F17-5E9C-4F98-9899-B905449E778D}"/>
              </a:ext>
            </a:extLst>
          </p:cNvPr>
          <p:cNvSpPr>
            <a:spLocks noGrp="1"/>
          </p:cNvSpPr>
          <p:nvPr>
            <p:ph type="subTitle" idx="1"/>
          </p:nvPr>
        </p:nvSpPr>
        <p:spPr/>
        <p:txBody>
          <a:bodyPr/>
          <a:lstStyle/>
          <a:p>
            <a:endParaRPr lang="en-GB"/>
          </a:p>
        </p:txBody>
      </p:sp>
      <p:pic>
        <p:nvPicPr>
          <p:cNvPr id="5" name="Picture 4">
            <a:extLst>
              <a:ext uri="{FF2B5EF4-FFF2-40B4-BE49-F238E27FC236}">
                <a16:creationId xmlns:a16="http://schemas.microsoft.com/office/drawing/2014/main" id="{A3ADDD86-DED7-49A7-638D-0BDB62F69D6E}"/>
              </a:ext>
            </a:extLst>
          </p:cNvPr>
          <p:cNvPicPr>
            <a:picLocks noChangeAspect="1"/>
          </p:cNvPicPr>
          <p:nvPr/>
        </p:nvPicPr>
        <p:blipFill>
          <a:blip r:embed="rId2"/>
          <a:stretch>
            <a:fillRect/>
          </a:stretch>
        </p:blipFill>
        <p:spPr>
          <a:xfrm>
            <a:off x="102318" y="0"/>
            <a:ext cx="11987364" cy="6858000"/>
          </a:xfrm>
          <a:prstGeom prst="rect">
            <a:avLst/>
          </a:prstGeom>
        </p:spPr>
      </p:pic>
      <p:sp>
        <p:nvSpPr>
          <p:cNvPr id="7" name="TextBox 6">
            <a:extLst>
              <a:ext uri="{FF2B5EF4-FFF2-40B4-BE49-F238E27FC236}">
                <a16:creationId xmlns:a16="http://schemas.microsoft.com/office/drawing/2014/main" id="{C282408C-81FB-3880-053A-F6793B68B7C2}"/>
              </a:ext>
            </a:extLst>
          </p:cNvPr>
          <p:cNvSpPr txBox="1"/>
          <p:nvPr/>
        </p:nvSpPr>
        <p:spPr>
          <a:xfrm>
            <a:off x="6249178" y="106829"/>
            <a:ext cx="6097554" cy="646331"/>
          </a:xfrm>
          <a:prstGeom prst="rect">
            <a:avLst/>
          </a:prstGeom>
          <a:noFill/>
        </p:spPr>
        <p:txBody>
          <a:bodyPr wrap="square">
            <a:spAutoFit/>
          </a:bodyPr>
          <a:lstStyle/>
          <a:p>
            <a:r>
              <a:rPr lang="en-GB" dirty="0">
                <a:hlinkClick r:id="rId3"/>
              </a:rPr>
              <a:t>https://www.bbc.com/ownit/curations/anti-bullying-week-2023</a:t>
            </a:r>
            <a:r>
              <a:rPr lang="en-GB" dirty="0"/>
              <a:t> </a:t>
            </a:r>
          </a:p>
        </p:txBody>
      </p:sp>
    </p:spTree>
    <p:extLst>
      <p:ext uri="{BB962C8B-B14F-4D97-AF65-F5344CB8AC3E}">
        <p14:creationId xmlns:p14="http://schemas.microsoft.com/office/powerpoint/2010/main" val="30984804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DDE717D-05FA-3620-3A6F-AF68973E1DFF}"/>
              </a:ext>
            </a:extLst>
          </p:cNvPr>
          <p:cNvPicPr>
            <a:picLocks noChangeAspect="1"/>
          </p:cNvPicPr>
          <p:nvPr/>
        </p:nvPicPr>
        <p:blipFill>
          <a:blip r:embed="rId2"/>
          <a:stretch>
            <a:fillRect/>
          </a:stretch>
        </p:blipFill>
        <p:spPr>
          <a:xfrm>
            <a:off x="2233612" y="709612"/>
            <a:ext cx="7724775" cy="5438775"/>
          </a:xfrm>
          <a:prstGeom prst="rect">
            <a:avLst/>
          </a:prstGeom>
        </p:spPr>
      </p:pic>
    </p:spTree>
    <p:extLst>
      <p:ext uri="{BB962C8B-B14F-4D97-AF65-F5344CB8AC3E}">
        <p14:creationId xmlns:p14="http://schemas.microsoft.com/office/powerpoint/2010/main" val="267790446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TotalTime>
  <Words>156</Words>
  <Application>Microsoft Office PowerPoint</Application>
  <PresentationFormat>Widescreen</PresentationFormat>
  <Paragraphs>4</Paragraphs>
  <Slides>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Arial</vt:lpstr>
      <vt:lpstr>Calibri</vt:lpstr>
      <vt:lpstr>Calibri Light</vt:lpstr>
      <vt:lpstr>Comic Sans MS</vt:lpstr>
      <vt:lpstr>Office Theme</vt:lpstr>
      <vt:lpstr>PowerPoint Presentation</vt:lpstr>
      <vt:lpstr>Is this bullying?</vt:lpstr>
      <vt:lpstr>Bullying is a type of unkind behaviour.  BUT  Not all unkindness is bullying</vt:lpstr>
      <vt:lpstr>What is bullying?  Bullying is when someone, or a group of people, repeatedly and deliberately hurt someone else or a group of people.  It can come in many different forms.  Bullying can be physical (for example, pushing somebody around), emotional (for example, leaving somebody out) or verbal (such as saying nasty things to or about someone).  When bullying takes place online - for example, via social media or video games - it is called cyberbullying. This form of bullying has become more common, as more young people have mobile phones and computers than they used to.</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paul golledge</dc:creator>
  <cp:lastModifiedBy>paul golledge</cp:lastModifiedBy>
  <cp:revision>2</cp:revision>
  <dcterms:created xsi:type="dcterms:W3CDTF">2023-11-11T16:57:10Z</dcterms:created>
  <dcterms:modified xsi:type="dcterms:W3CDTF">2023-11-11T17:07:34Z</dcterms:modified>
</cp:coreProperties>
</file>