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6" r:id="rId3"/>
    <p:sldId id="265" r:id="rId4"/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A6A15-6E39-4FFA-B5DC-89EB633E6D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8300" y="1371600"/>
            <a:ext cx="8127574" cy="2736443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169311-3201-45EC-B973-82EC27DA52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38300" y="4299358"/>
            <a:ext cx="8127574" cy="1187042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2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9AE4B9-EDEF-4A2C-B464-332C5C624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4C951-4861-4549-8E72-CEECA89E4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E1401-5637-41BC-AC21-891056450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722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B3747-9ADB-4FCC-89CE-6E84D1347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EC9C6-5D7D-4249-8820-D4C99D0AE8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F35F7-46A1-40A9-ACD7-C49239926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345637-B780-4999-A87D-0039BC5A9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D9777F-E471-4CC5-B27B-137CB061E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23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DCB1D-064E-46DE-B533-7CDA331EE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2748406"/>
            <a:ext cx="8115300" cy="273799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D222C0-D002-4A94-BAFF-FD1A1CCA64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8300" y="1371600"/>
            <a:ext cx="8115300" cy="1333272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3E7D7E-EC9F-4AA5-A559-EF556C6AD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77A8EE-88C1-400C-A23F-656DC76B9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245A4-F9C6-44E9-929F-78C657C8B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459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DF34F-B65E-4FA0-87E8-8890F482B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299" y="685800"/>
            <a:ext cx="9382348" cy="13716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625A67-10CA-4531-93E1-39892C087E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38297" y="2057400"/>
            <a:ext cx="4553103" cy="41250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22BE36-0CAF-4D92-9AC2-9249276B96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77000" y="2057400"/>
            <a:ext cx="4543647" cy="4125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C36479-3B04-43BD-9B59-DBF6CA2BF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FD4449-57DB-41D2-B49E-694E7C13F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60CC2C-E50B-47D2-B62F-D5C4C9CDA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402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8530B-D0F2-4FC4-A10F-1E54EF82C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755118"/>
            <a:ext cx="9378304" cy="122276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68865C-9D06-4FA3-BA3D-7187BB41B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8300" y="2034147"/>
            <a:ext cx="4529391" cy="681591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2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656570-8F97-4B7E-A805-96925AC478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38300" y="2748405"/>
            <a:ext cx="4529391" cy="344125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57EF54-F63F-4730-99EE-0E472578F5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7213" y="2034147"/>
            <a:ext cx="4529391" cy="681591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2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08453E-B012-4889-9F49-E1351532AD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87213" y="2748405"/>
            <a:ext cx="4529391" cy="344125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9FC47A-8514-4C98-B1BE-FF6CC666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D4301A-D375-4163-9488-27A9CDC6F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ED6105-4A37-4D4B-9BE8-715FB732C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785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3007F-6649-4D23-8869-C1CC29D0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8B85A1-41F9-4BC1-9C40-3E5D5C042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B23774-EAA9-47ED-87EF-EE2B29A25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526550-DD4D-45E2-8916-8314C5D06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346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35FACD-1A4D-49F3-8EA8-21B5C1A6A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FD9DD-0E4E-4C36-AF85-B3EAD7FE6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6F4C8-14FA-4405-85EE-ABF53FB03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43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E7C28-5DEE-493D-ABAD-38E4F2D75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5621" y="1085481"/>
            <a:ext cx="3651180" cy="1657719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E79C5-E567-4F12-96B8-8BBEAE3D8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6900" y="1132676"/>
            <a:ext cx="5289480" cy="4728374"/>
          </a:xfrm>
        </p:spPr>
        <p:txBody>
          <a:bodyPr/>
          <a:lstStyle>
            <a:lvl1pPr>
              <a:lnSpc>
                <a:spcPct val="110000"/>
              </a:lnSpc>
              <a:defRPr sz="3200"/>
            </a:lvl1pPr>
            <a:lvl2pPr>
              <a:lnSpc>
                <a:spcPct val="110000"/>
              </a:lnSpc>
              <a:defRPr sz="2800"/>
            </a:lvl2pPr>
            <a:lvl3pPr>
              <a:lnSpc>
                <a:spcPct val="110000"/>
              </a:lnSpc>
              <a:defRPr sz="2400"/>
            </a:lvl3pPr>
            <a:lvl4pPr>
              <a:lnSpc>
                <a:spcPct val="110000"/>
              </a:lnSpc>
              <a:defRPr sz="2000"/>
            </a:lvl4pPr>
            <a:lvl5pPr>
              <a:lnSpc>
                <a:spcPct val="110000"/>
              </a:lnSpc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33DF7F-0B5C-40CE-A65F-779FA7EFBF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25621" y="2748406"/>
            <a:ext cx="3651180" cy="31126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22248C-1826-4833-9592-383B5873A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0219DC-2646-42AD-897A-EB765DCBE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F238D7-4EEA-475B-B1CA-C44B89BEA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47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D65BE-C907-4660-A586-71C6A1D10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085481"/>
            <a:ext cx="3657600" cy="1657719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44C8A9-67DF-419C-B2FC-3A879CCEF3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76900" y="1061885"/>
            <a:ext cx="5331069" cy="477556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DA94A1-3058-402A-9C3F-2F210D91D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9200" y="2748406"/>
            <a:ext cx="3657600" cy="31126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C3CA50-C8D8-4F83-B2F6-BCE825866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7E5BE3-7B02-4281-BD90-C1FAAF636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FE256D-ACD5-438F-BA6F-605E5260E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683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AD0E6-AD36-493C-9DC3-5ACC2059E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299" y="685800"/>
            <a:ext cx="8915402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0B8558-FA83-4F6C-A6D1-2DF9D3F74B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638299" y="2057399"/>
            <a:ext cx="8915401" cy="41148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DE619-0CC6-4480-ABDE-277D36BDF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791E6-BE35-4ECA-8AD1-E8EC09B85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F94606-B928-42D6-85CC-9576F60E3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269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F18D8A-5002-491C-922A-E9624E2DBD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5882C6-2BE9-4E25-B8BB-A2346A2B0B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7BEFF9-B3BC-4C07-BF6C-2E3C91B54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0F4CF6-CDF1-4AFD-8319-71FD4FED4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1A026-57F4-47F7-B4F0-E0D48E012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175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31A689-589E-4A73-9313-EF44F7E4E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299" y="685800"/>
            <a:ext cx="891540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2B11B8-9E77-4144-B9C1-FD164D9A11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8300" y="2057400"/>
            <a:ext cx="8915402" cy="4137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06E4CC-CF79-4C8D-9E5F-1BB517435A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1001475" y="1517536"/>
            <a:ext cx="28011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100" baseline="0">
                <a:solidFill>
                  <a:schemeClr val="tx1"/>
                </a:solidFill>
              </a:defRPr>
            </a:lvl1pPr>
          </a:lstStyle>
          <a:p>
            <a:fld id="{B6D41BCC-AD73-4203-A5A6-E62EB28B0FE6}" type="datetimeFigureOut">
              <a:rPr lang="en-US" smtClean="0"/>
              <a:pPr/>
              <a:t>3/15/2024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D79449-05F6-4BC7-95DF-F04E1F1614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118764" y="4237870"/>
            <a:ext cx="33440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317FE5-2D1F-4ECC-9460-08145C3BB9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28877" y="6319138"/>
            <a:ext cx="7106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100" baseline="0">
                <a:solidFill>
                  <a:schemeClr val="tx1"/>
                </a:solidFill>
              </a:defRPr>
            </a:lvl1pPr>
          </a:lstStyle>
          <a:p>
            <a:fld id="{D637F8FC-4B86-4690-8888-22AB2F781B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743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344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gEa9a0Fxs8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8vZX2uUKKA&amp;t=1s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53yP06drtfc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6396D1D-BC99-B528-C6F3-BD76A7C66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37" y="76200"/>
            <a:ext cx="6753225" cy="6781800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636CD0DF-45AE-A912-2329-94A352064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7143" y="685800"/>
            <a:ext cx="4596720" cy="1371600"/>
          </a:xfrm>
        </p:spPr>
        <p:txBody>
          <a:bodyPr/>
          <a:lstStyle/>
          <a:p>
            <a:r>
              <a:rPr lang="en-GB" dirty="0"/>
              <a:t>Always Look On The Bright Side of Life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7B5590-C9C6-370C-87E0-82A43A76257C}"/>
              </a:ext>
            </a:extLst>
          </p:cNvPr>
          <p:cNvSpPr txBox="1"/>
          <p:nvPr/>
        </p:nvSpPr>
        <p:spPr>
          <a:xfrm>
            <a:off x="8432799" y="5849034"/>
            <a:ext cx="35269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https://www.youtube.com/watch?v=qgEa9a0Fxs8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43236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81942" y="274320"/>
            <a:ext cx="9144000" cy="1099272"/>
          </a:xfr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r>
              <a:rPr lang="en-GB" dirty="0" err="1" smtClean="0">
                <a:latin typeface="Twinkl Cursive Unlooped" panose="02000000000000000000" pitchFamily="2" charset="0"/>
              </a:rPr>
              <a:t>Severnbanks</a:t>
            </a:r>
            <a:r>
              <a:rPr lang="en-GB" dirty="0" smtClean="0">
                <a:latin typeface="Twinkl Cursive Unlooped" panose="02000000000000000000" pitchFamily="2" charset="0"/>
              </a:rPr>
              <a:t> Primary 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574" y="1687878"/>
            <a:ext cx="6251171" cy="4707912"/>
          </a:xfrm>
          <a:prstGeom prst="rect">
            <a:avLst/>
          </a:prstGeom>
          <a:ln cmpd="sng">
            <a:gradFill flip="none" rotWithShape="1">
              <a:gsLst>
                <a:gs pos="0">
                  <a:srgbClr val="85E1EB"/>
                </a:gs>
                <a:gs pos="20000">
                  <a:schemeClr val="accent1">
                    <a:lumMod val="45000"/>
                    <a:lumOff val="55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39000">
                  <a:schemeClr val="accent1">
                    <a:lumMod val="30000"/>
                    <a:lumOff val="7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04333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9A2243-4F8E-E377-BA41-51CF1EE062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37" y="481180"/>
            <a:ext cx="11287125" cy="41529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38BE12-3150-45DF-9DE2-510EE8005783}"/>
              </a:ext>
            </a:extLst>
          </p:cNvPr>
          <p:cNvSpPr txBox="1"/>
          <p:nvPr/>
        </p:nvSpPr>
        <p:spPr>
          <a:xfrm>
            <a:off x="5564394" y="5850373"/>
            <a:ext cx="60942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https://www.youtube.com/watch?v=68vZX2uUKKA&amp;t=1s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14507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27">
            <a:extLst>
              <a:ext uri="{FF2B5EF4-FFF2-40B4-BE49-F238E27FC236}">
                <a16:creationId xmlns:a16="http://schemas.microsoft.com/office/drawing/2014/main" id="{AEF0F480-AC05-4FED-9090-797A1AA65C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ectangle 1028">
            <a:extLst>
              <a:ext uri="{FF2B5EF4-FFF2-40B4-BE49-F238E27FC236}">
                <a16:creationId xmlns:a16="http://schemas.microsoft.com/office/drawing/2014/main" id="{295D3A5B-8711-48A3-ABD6-39982B1748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123" y="0"/>
            <a:ext cx="11389581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2E1FC91-AC5A-D40D-5182-91AD298E8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025235"/>
            <a:ext cx="4457700" cy="25552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/>
              <a:t>Do something funny for money</a:t>
            </a:r>
          </a:p>
        </p:txBody>
      </p:sp>
      <p:pic>
        <p:nvPicPr>
          <p:cNvPr id="1026" name="Picture 2" descr="Image result for red nose day 2024 assembly">
            <a:extLst>
              <a:ext uri="{FF2B5EF4-FFF2-40B4-BE49-F238E27FC236}">
                <a16:creationId xmlns:a16="http://schemas.microsoft.com/office/drawing/2014/main" id="{825F7C7D-659A-AF8C-D469-5C33D25E5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93385" y="685800"/>
            <a:ext cx="3860314" cy="4148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6339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44DFB53-C7FE-4BC7-BA96-83262BE0995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group of boys smiling&#10;&#10;Description automatically generated">
            <a:extLst>
              <a:ext uri="{FF2B5EF4-FFF2-40B4-BE49-F238E27FC236}">
                <a16:creationId xmlns:a16="http://schemas.microsoft.com/office/drawing/2014/main" id="{40982AEA-E523-7BC7-E87B-CBBC3FF4F5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1" r="-1" b="-1"/>
          <a:stretch/>
        </p:blipFill>
        <p:spPr>
          <a:xfrm>
            <a:off x="20" y="10"/>
            <a:ext cx="12191980" cy="686645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7D5870E-E672-4599-965A-BEC1D0E6548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320787"/>
            <a:ext cx="12192000" cy="4537214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6000">
                <a:srgbClr val="000000">
                  <a:alpha val="46000"/>
                </a:srgbClr>
              </a:gs>
              <a:gs pos="100000">
                <a:srgbClr val="000000">
                  <a:alpha val="5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09B8802-CF26-CE3C-1568-0437A8B28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74" y="2842357"/>
            <a:ext cx="6807331" cy="255275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>
                <a:solidFill>
                  <a:srgbClr val="FFFFFF"/>
                </a:solidFill>
              </a:rPr>
              <a:t>How does your money help?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8F247F-AEC2-DB48-AA34-5FD2A19DF964}"/>
              </a:ext>
            </a:extLst>
          </p:cNvPr>
          <p:cNvSpPr txBox="1"/>
          <p:nvPr/>
        </p:nvSpPr>
        <p:spPr>
          <a:xfrm>
            <a:off x="800100" y="5395117"/>
            <a:ext cx="5029200" cy="777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20000"/>
              </a:lnSpc>
              <a:spcBef>
                <a:spcPts val="1000"/>
              </a:spcBef>
            </a:pPr>
            <a:r>
              <a:rPr lang="en-US" cap="all" spc="200" dirty="0">
                <a:solidFill>
                  <a:srgbClr val="FFFFFF"/>
                </a:solidFill>
                <a:hlinkClick r:id="rId3"/>
              </a:rPr>
              <a:t>https://youtu.be/53yP06drtfc</a:t>
            </a:r>
            <a:r>
              <a:rPr lang="en-US" cap="all" spc="20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11660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B1C7B-CEA3-628D-81E2-02A74B538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048" y="2277932"/>
            <a:ext cx="10388751" cy="1371600"/>
          </a:xfrm>
        </p:spPr>
        <p:txBody>
          <a:bodyPr>
            <a:noAutofit/>
          </a:bodyPr>
          <a:lstStyle/>
          <a:p>
            <a:r>
              <a:rPr lang="en-GB" sz="5200" dirty="0"/>
              <a:t>Why did the Maths book look sad?</a:t>
            </a:r>
          </a:p>
        </p:txBody>
      </p:sp>
    </p:spTree>
    <p:extLst>
      <p:ext uri="{BB962C8B-B14F-4D97-AF65-F5344CB8AC3E}">
        <p14:creationId xmlns:p14="http://schemas.microsoft.com/office/powerpoint/2010/main" val="754714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B1C7B-CEA3-628D-81E2-02A74B538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048" y="2277932"/>
            <a:ext cx="10388751" cy="1371600"/>
          </a:xfrm>
        </p:spPr>
        <p:txBody>
          <a:bodyPr>
            <a:noAutofit/>
          </a:bodyPr>
          <a:lstStyle/>
          <a:p>
            <a:r>
              <a:rPr lang="en-GB" sz="5200" dirty="0"/>
              <a:t>Because it had too many problems!</a:t>
            </a:r>
          </a:p>
        </p:txBody>
      </p:sp>
    </p:spTree>
    <p:extLst>
      <p:ext uri="{BB962C8B-B14F-4D97-AF65-F5344CB8AC3E}">
        <p14:creationId xmlns:p14="http://schemas.microsoft.com/office/powerpoint/2010/main" val="4171209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B1C7B-CEA3-628D-81E2-02A74B538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048" y="2277932"/>
            <a:ext cx="10388751" cy="1371600"/>
          </a:xfrm>
        </p:spPr>
        <p:txBody>
          <a:bodyPr>
            <a:noAutofit/>
          </a:bodyPr>
          <a:lstStyle/>
          <a:p>
            <a:r>
              <a:rPr lang="en-GB" sz="5200" dirty="0"/>
              <a:t>Why was the broom always late for school?</a:t>
            </a:r>
          </a:p>
        </p:txBody>
      </p:sp>
    </p:spTree>
    <p:extLst>
      <p:ext uri="{BB962C8B-B14F-4D97-AF65-F5344CB8AC3E}">
        <p14:creationId xmlns:p14="http://schemas.microsoft.com/office/powerpoint/2010/main" val="3298755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B1C7B-CEA3-628D-81E2-02A74B538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048" y="2277932"/>
            <a:ext cx="10388751" cy="1371600"/>
          </a:xfrm>
        </p:spPr>
        <p:txBody>
          <a:bodyPr>
            <a:noAutofit/>
          </a:bodyPr>
          <a:lstStyle/>
          <a:p>
            <a:r>
              <a:rPr lang="en-GB" sz="5200" dirty="0"/>
              <a:t>It </a:t>
            </a:r>
            <a:r>
              <a:rPr lang="en-GB" sz="5200" dirty="0" err="1"/>
              <a:t>overswept</a:t>
            </a:r>
            <a:r>
              <a:rPr lang="en-GB" sz="52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8128646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B1C7B-CEA3-628D-81E2-02A74B538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048" y="2277932"/>
            <a:ext cx="10388751" cy="1371600"/>
          </a:xfrm>
        </p:spPr>
        <p:txBody>
          <a:bodyPr>
            <a:noAutofit/>
          </a:bodyPr>
          <a:lstStyle/>
          <a:p>
            <a:r>
              <a:rPr lang="en-GB" sz="5200" dirty="0"/>
              <a:t>What is a snake’s favourite subject?</a:t>
            </a:r>
          </a:p>
        </p:txBody>
      </p:sp>
    </p:spTree>
    <p:extLst>
      <p:ext uri="{BB962C8B-B14F-4D97-AF65-F5344CB8AC3E}">
        <p14:creationId xmlns:p14="http://schemas.microsoft.com/office/powerpoint/2010/main" val="4074187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B1C7B-CEA3-628D-81E2-02A74B538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048" y="2277932"/>
            <a:ext cx="10388751" cy="1371600"/>
          </a:xfrm>
        </p:spPr>
        <p:txBody>
          <a:bodyPr>
            <a:noAutofit/>
          </a:bodyPr>
          <a:lstStyle/>
          <a:p>
            <a:r>
              <a:rPr lang="en-GB" sz="5200" dirty="0" err="1"/>
              <a:t>Hisstory</a:t>
            </a:r>
            <a:r>
              <a:rPr lang="en-GB" sz="52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123402305"/>
      </p:ext>
    </p:extLst>
  </p:cSld>
  <p:clrMapOvr>
    <a:masterClrMapping/>
  </p:clrMapOvr>
</p:sld>
</file>

<file path=ppt/theme/theme1.xml><?xml version="1.0" encoding="utf-8"?>
<a:theme xmlns:a="http://schemas.openxmlformats.org/drawingml/2006/main" name="EncaseVTI">
  <a:themeElements>
    <a:clrScheme name="Encase">
      <a:dk1>
        <a:sysClr val="windowText" lastClr="000000"/>
      </a:dk1>
      <a:lt1>
        <a:sysClr val="window" lastClr="FFFFFF"/>
      </a:lt1>
      <a:dk2>
        <a:srgbClr val="1E2121"/>
      </a:dk2>
      <a:lt2>
        <a:srgbClr val="EFECEB"/>
      </a:lt2>
      <a:accent1>
        <a:srgbClr val="717059"/>
      </a:accent1>
      <a:accent2>
        <a:srgbClr val="B9A17E"/>
      </a:accent2>
      <a:accent3>
        <a:srgbClr val="766752"/>
      </a:accent3>
      <a:accent4>
        <a:srgbClr val="A28578"/>
      </a:accent4>
      <a:accent5>
        <a:srgbClr val="6E736D"/>
      </a:accent5>
      <a:accent6>
        <a:srgbClr val="BE8366"/>
      </a:accent6>
      <a:hlink>
        <a:srgbClr val="B5714F"/>
      </a:hlink>
      <a:folHlink>
        <a:srgbClr val="7B6B4C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caseVTI" id="{C293990F-FDB3-4ED3-8175-FB79CE5A2A12}" vid="{A5662C19-271F-459F-B4ED-861A9823764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66</Words>
  <Application>Microsoft Office PowerPoint</Application>
  <PresentationFormat>Widescreen</PresentationFormat>
  <Paragraphs>13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Avenir Next LT Pro</vt:lpstr>
      <vt:lpstr>Avenir Next LT Pro Light</vt:lpstr>
      <vt:lpstr>Twinkl Cursive Unlooped</vt:lpstr>
      <vt:lpstr>EncaseVTI</vt:lpstr>
      <vt:lpstr>Always Look On The Bright Side of Life</vt:lpstr>
      <vt:lpstr>Severnbanks Primary </vt:lpstr>
      <vt:lpstr>PowerPoint Presentation</vt:lpstr>
      <vt:lpstr>Do something funny for money</vt:lpstr>
      <vt:lpstr>How does your money help?</vt:lpstr>
      <vt:lpstr>Why did the Maths book look sad?</vt:lpstr>
      <vt:lpstr>Because it had too many problems!</vt:lpstr>
      <vt:lpstr>Why was the broom always late for school?</vt:lpstr>
      <vt:lpstr>It overswept!</vt:lpstr>
      <vt:lpstr>What is a snake’s favourite subject?</vt:lpstr>
      <vt:lpstr>Hisstory!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golledge</dc:creator>
  <cp:lastModifiedBy>Hall</cp:lastModifiedBy>
  <cp:revision>4</cp:revision>
  <dcterms:created xsi:type="dcterms:W3CDTF">2024-03-14T18:13:38Z</dcterms:created>
  <dcterms:modified xsi:type="dcterms:W3CDTF">2024-03-15T09:09:05Z</dcterms:modified>
</cp:coreProperties>
</file>