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DFA0361-79C5-4760-4E80-92B6F5E4A962}" v="31" dt="2024-07-31T13:10:16.7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7" d="100"/>
          <a:sy n="87" d="100"/>
        </p:scale>
        <p:origin x="29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CC9C40E-3D44-0CE4-2E23-FE06A6355D0D}"/>
              </a:ext>
            </a:extLst>
          </p:cNvPr>
          <p:cNvSpPr/>
          <p:nvPr/>
        </p:nvSpPr>
        <p:spPr>
          <a:xfrm>
            <a:off x="4336092" y="188078"/>
            <a:ext cx="3450568" cy="1624641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3DE5D3-0711-96FA-92E3-A5616CF523C0}"/>
              </a:ext>
            </a:extLst>
          </p:cNvPr>
          <p:cNvSpPr txBox="1"/>
          <p:nvPr/>
        </p:nvSpPr>
        <p:spPr>
          <a:xfrm>
            <a:off x="4283255" y="253100"/>
            <a:ext cx="3619500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 dirty="0">
                <a:latin typeface="Cavolini"/>
                <a:cs typeface="Cavolini"/>
              </a:rPr>
              <a:t>W</a:t>
            </a:r>
            <a:r>
              <a:rPr lang="en-GB" sz="2800" b="1" dirty="0">
                <a:latin typeface="Cavolini"/>
                <a:cs typeface="Cavolini"/>
              </a:rPr>
              <a:t>elcome to </a:t>
            </a:r>
            <a:endParaRPr lang="en-GB" sz="2800" b="1" dirty="0">
              <a:latin typeface="Calibri" panose="020F0502020204030204"/>
              <a:cs typeface="Calibri" panose="020F0502020204030204"/>
            </a:endParaRPr>
          </a:p>
          <a:p>
            <a:pPr algn="ctr"/>
            <a:r>
              <a:rPr lang="en-GB" sz="2800" b="1">
                <a:latin typeface="Cavolini"/>
                <a:cs typeface="Cavolini"/>
              </a:rPr>
              <a:t>Year </a:t>
            </a:r>
            <a:r>
              <a:rPr lang="en-GB" sz="2800" b="1" dirty="0">
                <a:latin typeface="Cavolini"/>
                <a:cs typeface="Cavolini"/>
              </a:rPr>
              <a:t>One </a:t>
            </a:r>
            <a:endParaRPr lang="en-GB" sz="2800" b="1">
              <a:latin typeface="Calibri" panose="020F0502020204030204"/>
              <a:cs typeface="Calibri" panose="020F0502020204030204"/>
            </a:endParaRPr>
          </a:p>
          <a:p>
            <a:pPr algn="ctr"/>
            <a:r>
              <a:rPr lang="en-GB" sz="2800" b="1" dirty="0">
                <a:latin typeface="Cavolini"/>
                <a:cs typeface="Cavolini"/>
              </a:rPr>
              <a:t>Rowan Class</a:t>
            </a:r>
            <a:endParaRPr lang="en-GB" sz="2800" b="1">
              <a:cs typeface="Calibri" panose="020F0502020204030204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638237A-C3F6-3D4E-9D01-923DEAEF5C61}"/>
              </a:ext>
            </a:extLst>
          </p:cNvPr>
          <p:cNvSpPr/>
          <p:nvPr/>
        </p:nvSpPr>
        <p:spPr>
          <a:xfrm>
            <a:off x="166657" y="1007588"/>
            <a:ext cx="3450568" cy="2401018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75B444-A313-0BCD-26FC-2A1D6186E260}"/>
              </a:ext>
            </a:extLst>
          </p:cNvPr>
          <p:cNvSpPr txBox="1"/>
          <p:nvPr/>
        </p:nvSpPr>
        <p:spPr>
          <a:xfrm>
            <a:off x="85066" y="1000723"/>
            <a:ext cx="3619500" cy="212365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 dirty="0">
                <a:latin typeface="Cavolini"/>
                <a:cs typeface="Cavolini"/>
              </a:rPr>
              <a:t>Staff</a:t>
            </a:r>
          </a:p>
          <a:p>
            <a:pPr algn="ctr"/>
            <a:r>
              <a:rPr lang="en-GB" dirty="0">
                <a:latin typeface="Cavolini"/>
                <a:cs typeface="Cavolini"/>
              </a:rPr>
              <a:t>Monday – </a:t>
            </a:r>
            <a:r>
              <a:rPr lang="en-GB" dirty="0" smtClean="0">
                <a:latin typeface="Cavolini"/>
                <a:cs typeface="Cavolini"/>
              </a:rPr>
              <a:t>Miss. Webster</a:t>
            </a:r>
            <a:endParaRPr lang="en-GB" dirty="0">
              <a:latin typeface="Cavolini"/>
              <a:cs typeface="Cavolini"/>
            </a:endParaRPr>
          </a:p>
          <a:p>
            <a:pPr algn="ctr"/>
            <a:r>
              <a:rPr lang="en-GB" dirty="0">
                <a:latin typeface="Cavolini"/>
                <a:cs typeface="Cavolini"/>
              </a:rPr>
              <a:t>Tuesday – Friday  </a:t>
            </a:r>
          </a:p>
          <a:p>
            <a:pPr algn="ctr"/>
            <a:r>
              <a:rPr lang="en-GB" dirty="0">
                <a:latin typeface="Cavolini"/>
                <a:cs typeface="Cavolini"/>
              </a:rPr>
              <a:t>Mrs. Jones </a:t>
            </a:r>
          </a:p>
          <a:p>
            <a:pPr algn="ctr"/>
            <a:r>
              <a:rPr lang="en-GB" dirty="0">
                <a:latin typeface="Cavolini"/>
                <a:cs typeface="Cavolini"/>
              </a:rPr>
              <a:t>Teaching Assistants</a:t>
            </a:r>
          </a:p>
          <a:p>
            <a:pPr algn="ctr"/>
            <a:r>
              <a:rPr lang="en-GB" dirty="0">
                <a:latin typeface="Cavolini"/>
                <a:cs typeface="Cavolini"/>
              </a:rPr>
              <a:t>Mrs. </a:t>
            </a:r>
            <a:r>
              <a:rPr lang="en-GB" dirty="0" smtClean="0">
                <a:latin typeface="Cavolini"/>
                <a:cs typeface="Cavolini"/>
              </a:rPr>
              <a:t>Baker</a:t>
            </a:r>
            <a:endParaRPr lang="en-GB" dirty="0">
              <a:latin typeface="Cavolini"/>
              <a:cs typeface="Cavolini"/>
            </a:endParaRPr>
          </a:p>
          <a:p>
            <a:pPr algn="ctr"/>
            <a:r>
              <a:rPr lang="en-GB" dirty="0" smtClean="0">
                <a:latin typeface="Cavolini"/>
                <a:cs typeface="Cavolini"/>
              </a:rPr>
              <a:t>Mrs. </a:t>
            </a:r>
            <a:r>
              <a:rPr lang="en-GB" smtClean="0">
                <a:latin typeface="Cavolini"/>
                <a:cs typeface="Cavolini"/>
              </a:rPr>
              <a:t>Anderson</a:t>
            </a:r>
            <a:endParaRPr lang="en-GB" dirty="0">
              <a:latin typeface="Cavolini"/>
              <a:cs typeface="Cavolin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0237DF-F6CD-1CAC-DF0B-8DC366B4E559}"/>
              </a:ext>
            </a:extLst>
          </p:cNvPr>
          <p:cNvSpPr txBox="1"/>
          <p:nvPr/>
        </p:nvSpPr>
        <p:spPr>
          <a:xfrm>
            <a:off x="171329" y="3516760"/>
            <a:ext cx="3619500" cy="36933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 dirty="0">
                <a:latin typeface="Cavolini"/>
                <a:cs typeface="Cavolini"/>
              </a:rPr>
              <a:t>PE</a:t>
            </a:r>
          </a:p>
          <a:p>
            <a:r>
              <a:rPr lang="en-GB" dirty="0">
                <a:latin typeface="Cavolini"/>
                <a:cs typeface="Cavolini"/>
              </a:rPr>
              <a:t>This will take place on a Monday, please make sure that your child has a full PE in school. Thank you. </a:t>
            </a:r>
            <a:endParaRPr lang="en-GB" sz="2400" b="1" dirty="0">
              <a:latin typeface="Cavolini"/>
              <a:cs typeface="Cavolini"/>
            </a:endParaRPr>
          </a:p>
          <a:p>
            <a:r>
              <a:rPr lang="en-GB" dirty="0">
                <a:latin typeface="Cavolini"/>
                <a:cs typeface="Cavolini"/>
              </a:rPr>
              <a:t>We will continue to do </a:t>
            </a:r>
          </a:p>
          <a:p>
            <a:r>
              <a:rPr lang="en-GB" dirty="0">
                <a:latin typeface="Cavolini"/>
                <a:cs typeface="Cavolini"/>
              </a:rPr>
              <a:t>the Daily Mile in the mornings and Yoga on Tuesdays with Caroline.</a:t>
            </a:r>
          </a:p>
          <a:p>
            <a:pPr algn="ctr"/>
            <a:endParaRPr lang="en-GB" sz="2400" dirty="0">
              <a:latin typeface="Cavolini"/>
              <a:cs typeface="Cavolini"/>
            </a:endParaRPr>
          </a:p>
          <a:p>
            <a:pPr algn="ctr"/>
            <a:endParaRPr lang="en-GB" sz="2400" dirty="0">
              <a:latin typeface="Cavolini"/>
              <a:cs typeface="Cavolini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6D7D9BD-9694-66C8-FE7D-25591A20CCF2}"/>
              </a:ext>
            </a:extLst>
          </p:cNvPr>
          <p:cNvSpPr/>
          <p:nvPr/>
        </p:nvSpPr>
        <p:spPr>
          <a:xfrm>
            <a:off x="166657" y="3538002"/>
            <a:ext cx="3450568" cy="3076754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93DBBB9D-8640-6969-488E-DD35E40D8FAA}"/>
              </a:ext>
            </a:extLst>
          </p:cNvPr>
          <p:cNvSpPr/>
          <p:nvPr/>
        </p:nvSpPr>
        <p:spPr>
          <a:xfrm>
            <a:off x="8289866" y="130569"/>
            <a:ext cx="3666227" cy="6340413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8922C61-D88D-F6B9-31CF-B9D6E98893A5}"/>
              </a:ext>
            </a:extLst>
          </p:cNvPr>
          <p:cNvSpPr txBox="1"/>
          <p:nvPr/>
        </p:nvSpPr>
        <p:spPr>
          <a:xfrm>
            <a:off x="8395178" y="253100"/>
            <a:ext cx="3619500" cy="60016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 dirty="0">
                <a:latin typeface="Cavolini"/>
                <a:cs typeface="Cavolini"/>
              </a:rPr>
              <a:t>Class Dojo</a:t>
            </a:r>
          </a:p>
          <a:p>
            <a:r>
              <a:rPr lang="en-GB" dirty="0">
                <a:latin typeface="Cavolini"/>
                <a:cs typeface="Cavolini"/>
              </a:rPr>
              <a:t>We use Class Dojo to reward the children for good learning behaviours in class and around the school.  I also use it to </a:t>
            </a:r>
          </a:p>
          <a:p>
            <a:r>
              <a:rPr lang="en-GB" dirty="0">
                <a:latin typeface="Cavolini"/>
                <a:cs typeface="Cavolini"/>
              </a:rPr>
              <a:t>tell you about what we are doing in class, show you photos and to share important messages so that you can see what</a:t>
            </a:r>
            <a:endParaRPr lang="en-GB" dirty="0">
              <a:latin typeface="Calibri" panose="020F0502020204030204"/>
              <a:cs typeface="Calibri" panose="020F0502020204030204"/>
            </a:endParaRPr>
          </a:p>
          <a:p>
            <a:r>
              <a:rPr lang="en-GB" dirty="0">
                <a:latin typeface="Cavolini"/>
                <a:cs typeface="Cavolini"/>
              </a:rPr>
              <a:t>we get up to at school during the week. You can also message me privately using Dojo if you have a question or a concern.  Please use the details about how you can join Class Dojo that are  attached to this letter.  Thank you </a:t>
            </a:r>
            <a:endParaRPr lang="en-GB" dirty="0"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DD312BC-D9A7-A17C-6117-040E52A73031}"/>
              </a:ext>
            </a:extLst>
          </p:cNvPr>
          <p:cNvSpPr txBox="1"/>
          <p:nvPr/>
        </p:nvSpPr>
        <p:spPr>
          <a:xfrm>
            <a:off x="4139480" y="2035892"/>
            <a:ext cx="3993311" cy="212365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 dirty="0">
                <a:latin typeface="Cavolini"/>
                <a:cs typeface="Cavolini"/>
              </a:rPr>
              <a:t>Routine</a:t>
            </a:r>
          </a:p>
          <a:p>
            <a:r>
              <a:rPr lang="en-GB" dirty="0">
                <a:latin typeface="Cavolini"/>
                <a:cs typeface="Cavolini"/>
              </a:rPr>
              <a:t>The children in Year 1 have three outside playtimes with the children in Year 2 per day. One mid morning, lunchtime and one mid afternoon. 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B02693D-E509-E398-D761-A455CB7E83F1}"/>
              </a:ext>
            </a:extLst>
          </p:cNvPr>
          <p:cNvSpPr/>
          <p:nvPr/>
        </p:nvSpPr>
        <p:spPr>
          <a:xfrm>
            <a:off x="4062922" y="2028379"/>
            <a:ext cx="3996907" cy="1926566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F3E6F3F6-1DD1-E635-A8DD-CD8141DD74D6}"/>
              </a:ext>
            </a:extLst>
          </p:cNvPr>
          <p:cNvSpPr/>
          <p:nvPr/>
        </p:nvSpPr>
        <p:spPr>
          <a:xfrm>
            <a:off x="4062920" y="4242492"/>
            <a:ext cx="4068794" cy="2228490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D03775-A4DB-0E45-4CB2-8070BA9DFBC9}"/>
              </a:ext>
            </a:extLst>
          </p:cNvPr>
          <p:cNvSpPr txBox="1"/>
          <p:nvPr/>
        </p:nvSpPr>
        <p:spPr>
          <a:xfrm>
            <a:off x="4283254" y="4235628"/>
            <a:ext cx="36195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 dirty="0">
                <a:latin typeface="Cavolini"/>
                <a:cs typeface="Cavolini"/>
              </a:rPr>
              <a:t>Reading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5C29B90-0574-7ED5-0874-CA8ABAF315DC}"/>
              </a:ext>
            </a:extLst>
          </p:cNvPr>
          <p:cNvSpPr txBox="1"/>
          <p:nvPr/>
        </p:nvSpPr>
        <p:spPr>
          <a:xfrm>
            <a:off x="4067593" y="4609439"/>
            <a:ext cx="3993310" cy="249299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Cavolini"/>
                <a:cs typeface="Cavolini"/>
              </a:rPr>
              <a:t>We try to read with the children as often as possible so please ensure that your child's reading books are in school every day.   Books will be changed on a Friday.  </a:t>
            </a:r>
            <a:endParaRPr lang="en-GB" sz="2400" b="1" dirty="0">
              <a:latin typeface="Cavolini"/>
              <a:cs typeface="Cavolini"/>
            </a:endParaRPr>
          </a:p>
          <a:p>
            <a:pPr algn="ctr"/>
            <a:endParaRPr lang="en-GB" sz="2400" dirty="0">
              <a:latin typeface="Cavolini"/>
              <a:cs typeface="Cavolini"/>
            </a:endParaRPr>
          </a:p>
          <a:p>
            <a:pPr algn="ctr"/>
            <a:endParaRPr lang="en-GB" sz="2400" dirty="0">
              <a:latin typeface="Cavolini"/>
              <a:cs typeface="Cavolini"/>
            </a:endParaRPr>
          </a:p>
        </p:txBody>
      </p:sp>
      <p:pic>
        <p:nvPicPr>
          <p:cNvPr id="18" name="Picture 17" descr="A yellow sign with blue text&#10;&#10;Description automatically generated">
            <a:extLst>
              <a:ext uri="{FF2B5EF4-FFF2-40B4-BE49-F238E27FC236}">
                <a16:creationId xmlns:a16="http://schemas.microsoft.com/office/drawing/2014/main" id="{2EBE814C-C22A-5055-B052-4D939D3675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778" y="133026"/>
            <a:ext cx="3654282" cy="826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253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Cavolini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Jones 23</dc:creator>
  <cp:lastModifiedBy>Laura Jones 23</cp:lastModifiedBy>
  <cp:revision>195</cp:revision>
  <dcterms:created xsi:type="dcterms:W3CDTF">2023-09-03T15:49:08Z</dcterms:created>
  <dcterms:modified xsi:type="dcterms:W3CDTF">2025-12-03T16:48:09Z</dcterms:modified>
</cp:coreProperties>
</file>