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4608" autoAdjust="0"/>
    <p:restoredTop sz="94660"/>
  </p:normalViewPr>
  <p:slideViewPr>
    <p:cSldViewPr snapToGrid="0">
      <p:cViewPr varScale="1">
        <p:scale>
          <a:sx n="87" d="100"/>
          <a:sy n="87" d="100"/>
        </p:scale>
        <p:origin x="86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5D91E-CA32-A927-BD13-27A42914C0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05D9F8-6F73-0EEA-BDBA-B808173C73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6E23E6-BD32-792F-2191-9B06B52A35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ADB5-2CC0-411D-A849-8D120759A43D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4A9106-67BA-76D6-F9A4-8E5E48B4CB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040A13-A84C-1B11-C86E-5ABA2D0553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A628B-A911-431F-AF92-751A50395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64334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5AFE36-0781-493B-046E-C65D47D55A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48E783-D919-BB00-80F3-90D54BE1B4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934C1F-2B24-2812-CB23-BE36A2C75A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ADB5-2CC0-411D-A849-8D120759A43D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98EE61-9806-4ABB-9C94-DBE3263A15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1D539D-90BB-147D-6896-7484D0B57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A628B-A911-431F-AF92-751A50395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742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C1AD17-86AC-28A5-36D7-65653898E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3D386B-2010-33BF-4ED5-708F22E240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567661-8A98-D029-C951-075E31ED0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ADB5-2CC0-411D-A849-8D120759A43D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7C906B-A119-0557-DDD1-56D1D2CEBE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73C3E1-758A-D49C-FDCF-1677E288BD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A628B-A911-431F-AF92-751A50395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5941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754191-3122-637B-2A11-D25A7DF853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D775E0-53D5-7FAB-AAE7-AC723B86B5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CE768A-1E0A-4DD7-43CE-627C594298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B8207D-C9A0-E662-20C4-C3447FCE22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ADB5-2CC0-411D-A849-8D120759A43D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A19D39-E7C0-4103-71D0-6E7C7BC61E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6F47BB-7C2C-80C9-7128-47B1FC8F72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A628B-A911-431F-AF92-751A50395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34241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618CC9-8440-D82B-E6A3-8060B9A34A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FD4A96-83E3-6767-BD48-45E1428C2B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A1AE23-7886-1B33-4342-B2446BA0B5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780CAA7-72C4-67FA-4614-4D97FF194E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DB22EF6-BE18-C9DC-9F04-D6F4590CBD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9CB66EB-A1F6-AC60-4876-65C5C5834A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ADB5-2CC0-411D-A849-8D120759A43D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776462B-1BD3-2FBC-33F0-AF81BC0E6F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F957B6B-D446-C9C9-3BE5-E54380C0C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A628B-A911-431F-AF92-751A50395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71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4EAFA0-A760-57F7-A3F2-44B40BE330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F25BDCA-87D6-4FB4-2EE8-163F986111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ADB5-2CC0-411D-A849-8D120759A43D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5D277E-0F0D-B123-C6D6-7A23F7700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C58258-93FB-0EC0-9459-511E796582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A628B-A911-431F-AF92-751A50395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758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363D0BC-6B67-F4D1-B709-31CF82490C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ADB5-2CC0-411D-A849-8D120759A43D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A8490BF-7473-E4A3-6F5A-B37AC60C7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0078B6-E5E0-B842-331B-1A074D791B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A628B-A911-431F-AF92-751A50395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5845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9F7278-4474-3464-4137-01AADE9DED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1EE28C-08DB-8F4B-4E6C-1CC41E38F6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1FB32C-FF1E-5E6C-C8A4-79893FF9AD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9557D0-6F18-36E7-521F-3D9FA7F917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ADB5-2CC0-411D-A849-8D120759A43D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BB7ECF-F878-3282-1746-1EA13686B1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DAAC00-34FC-7076-1240-8F6725F6D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A628B-A911-431F-AF92-751A50395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4165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F8C13A-14A4-D6D9-A5F5-B824809980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B6F2542-44D5-47EF-C651-4D7C00FC18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4B35CD-788B-551E-73C1-1CD1D0B154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25536B-952E-9DB7-5700-497A39DA9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ADB5-2CC0-411D-A849-8D120759A43D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ECF596-3A86-C7B4-5049-C6BE23CA2A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6AF17C-8283-5B42-3438-20082561DF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A628B-A911-431F-AF92-751A50395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8225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573DC0-A413-3776-D9DE-8DDCB6067A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2B9DB4-13F3-F92E-E9CE-5C58FD747E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31CB62-BA4D-358E-63CC-2ABC113D9B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ADB5-2CC0-411D-A849-8D120759A43D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DF51D1-5C76-E15D-D993-2F0690F533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DAAD84-557A-8B5C-A825-3EFF24515C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A628B-A911-431F-AF92-751A50395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920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BF9D30E-E5BB-E854-E628-345A7DE97B7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764595-EB33-08F5-BFF3-9C47ED1115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CB52D5-1BAD-DC04-940A-9AF907948C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ADB5-2CC0-411D-A849-8D120759A43D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3873E3-B21F-CB2C-A237-26F0BD2EE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04332C-BBC3-C850-A53E-7DB2DF7C57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A628B-A911-431F-AF92-751A50395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02355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1A53972-9A45-7BFF-C358-DD9777D919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2B5C23-3023-5EDB-C5A4-049D547378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666DB3-AA6F-46B7-F796-9107ECAFC3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B7ADB5-2CC0-411D-A849-8D120759A43D}" type="datetimeFigureOut">
              <a:rPr lang="en-GB" smtClean="0"/>
              <a:t>20/02/2024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763177-3F58-3526-82F1-4B751EC4E0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6EBC31-587C-340B-32F6-B2B352EDBF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AA628B-A911-431F-AF92-751A50395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298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m/ownit/curations/anti-bullying-week-2023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5" name="Rectangle 1044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216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6" name="Rectangle 1045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 descr="Bullying Poster Stock Illustrations – 1,271 Bullying Poster Stock  Illustrations, Vectors &amp; Clipart - Dreamsti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6552" y="787521"/>
            <a:ext cx="6904648" cy="4594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41886862-2F13-3AE9-F87D-932111DBC911}"/>
              </a:ext>
            </a:extLst>
          </p:cNvPr>
          <p:cNvSpPr txBox="1">
            <a:spLocks/>
          </p:cNvSpPr>
          <p:nvPr/>
        </p:nvSpPr>
        <p:spPr>
          <a:xfrm>
            <a:off x="963805" y="5463766"/>
            <a:ext cx="105156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6000" b="1" dirty="0" smtClean="0">
                <a:latin typeface="Comic Sans MS" panose="030F0702030302020204" pitchFamily="66" charset="0"/>
              </a:rPr>
              <a:t>February 23</a:t>
            </a:r>
            <a:r>
              <a:rPr lang="en-GB" sz="6000" b="1" baseline="30000" dirty="0" smtClean="0">
                <a:latin typeface="Comic Sans MS" panose="030F0702030302020204" pitchFamily="66" charset="0"/>
              </a:rPr>
              <a:t>rd</a:t>
            </a:r>
            <a:r>
              <a:rPr lang="en-GB" sz="6000" b="1" dirty="0" smtClean="0">
                <a:latin typeface="Comic Sans MS" panose="030F0702030302020204" pitchFamily="66" charset="0"/>
              </a:rPr>
              <a:t> 2024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87713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886862-2F13-3AE9-F87D-932111DBC9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943" y="2025974"/>
            <a:ext cx="10515600" cy="1325563"/>
          </a:xfrm>
        </p:spPr>
        <p:txBody>
          <a:bodyPr>
            <a:normAutofit/>
          </a:bodyPr>
          <a:lstStyle/>
          <a:p>
            <a:r>
              <a:rPr lang="en-GB" sz="6000" b="1" dirty="0">
                <a:latin typeface="Comic Sans MS" panose="030F0702030302020204" pitchFamily="66" charset="0"/>
              </a:rPr>
              <a:t>Is this bullying?</a:t>
            </a:r>
          </a:p>
        </p:txBody>
      </p:sp>
    </p:spTree>
    <p:extLst>
      <p:ext uri="{BB962C8B-B14F-4D97-AF65-F5344CB8AC3E}">
        <p14:creationId xmlns:p14="http://schemas.microsoft.com/office/powerpoint/2010/main" val="29986981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886862-2F13-3AE9-F87D-932111DBC9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943" y="2025974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6000" b="1" dirty="0">
                <a:latin typeface="Comic Sans MS" panose="030F0702030302020204" pitchFamily="66" charset="0"/>
              </a:rPr>
              <a:t>Bullying is a type of unkind behaviour.</a:t>
            </a:r>
            <a:br>
              <a:rPr lang="en-GB" sz="6000" b="1" dirty="0">
                <a:latin typeface="Comic Sans MS" panose="030F0702030302020204" pitchFamily="66" charset="0"/>
              </a:rPr>
            </a:br>
            <a:r>
              <a:rPr lang="en-GB" sz="6000" b="1" dirty="0">
                <a:latin typeface="Comic Sans MS" panose="030F0702030302020204" pitchFamily="66" charset="0"/>
              </a:rPr>
              <a:t/>
            </a:r>
            <a:br>
              <a:rPr lang="en-GB" sz="6000" b="1" dirty="0">
                <a:latin typeface="Comic Sans MS" panose="030F0702030302020204" pitchFamily="66" charset="0"/>
              </a:rPr>
            </a:br>
            <a:r>
              <a:rPr lang="en-GB" sz="6000" b="1" dirty="0">
                <a:latin typeface="Comic Sans MS" panose="030F0702030302020204" pitchFamily="66" charset="0"/>
              </a:rPr>
              <a:t>BUT</a:t>
            </a:r>
            <a:br>
              <a:rPr lang="en-GB" sz="6000" b="1" dirty="0">
                <a:latin typeface="Comic Sans MS" panose="030F0702030302020204" pitchFamily="66" charset="0"/>
              </a:rPr>
            </a:br>
            <a:r>
              <a:rPr lang="en-GB" sz="6000" b="1" dirty="0">
                <a:latin typeface="Comic Sans MS" panose="030F0702030302020204" pitchFamily="66" charset="0"/>
              </a:rPr>
              <a:t/>
            </a:r>
            <a:br>
              <a:rPr lang="en-GB" sz="6000" b="1" dirty="0">
                <a:latin typeface="Comic Sans MS" panose="030F0702030302020204" pitchFamily="66" charset="0"/>
              </a:rPr>
            </a:br>
            <a:r>
              <a:rPr lang="en-GB" sz="6000" b="1" dirty="0">
                <a:latin typeface="Comic Sans MS" panose="030F0702030302020204" pitchFamily="66" charset="0"/>
              </a:rPr>
              <a:t>Not all unkindness is bullying</a:t>
            </a:r>
          </a:p>
        </p:txBody>
      </p:sp>
    </p:spTree>
    <p:extLst>
      <p:ext uri="{BB962C8B-B14F-4D97-AF65-F5344CB8AC3E}">
        <p14:creationId xmlns:p14="http://schemas.microsoft.com/office/powerpoint/2010/main" val="16699847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CC4D0E-F287-D6CC-FAF6-8B79F47C7AA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9B7F17-5E9C-4F98-9899-B905449E778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3ADDD86-DED7-49A7-638D-0BDB62F69D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18" y="0"/>
            <a:ext cx="11987364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282408C-81FB-3880-053A-F6793B68B7C2}"/>
              </a:ext>
            </a:extLst>
          </p:cNvPr>
          <p:cNvSpPr txBox="1"/>
          <p:nvPr/>
        </p:nvSpPr>
        <p:spPr>
          <a:xfrm>
            <a:off x="6249178" y="106829"/>
            <a:ext cx="609755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https://www.bbc.com/ownit/curations/anti-bullying-week-2023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984804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28</Words>
  <Application>Microsoft Office PowerPoint</Application>
  <PresentationFormat>Widescreen</PresentationFormat>
  <Paragraphs>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Office Theme</vt:lpstr>
      <vt:lpstr>PowerPoint Presentation</vt:lpstr>
      <vt:lpstr>Is this bullying?</vt:lpstr>
      <vt:lpstr>Bullying is a type of unkind behaviour.  BUT  Not all unkindness is bullying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 golledge</dc:creator>
  <cp:lastModifiedBy>Lisa Golledge</cp:lastModifiedBy>
  <cp:revision>3</cp:revision>
  <dcterms:created xsi:type="dcterms:W3CDTF">2023-11-11T16:57:10Z</dcterms:created>
  <dcterms:modified xsi:type="dcterms:W3CDTF">2024-02-20T10:13:29Z</dcterms:modified>
</cp:coreProperties>
</file>