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59" r:id="rId4"/>
    <p:sldId id="257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DDD"/>
    <a:srgbClr val="85E1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2" d="100"/>
          <a:sy n="72" d="100"/>
        </p:scale>
        <p:origin x="84" y="4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9A97C-6B30-4EFD-9DD2-76CA5386D372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78A79-8D42-4410-A081-32EB797457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61116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9A97C-6B30-4EFD-9DD2-76CA5386D372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78A79-8D42-4410-A081-32EB797457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44721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9A97C-6B30-4EFD-9DD2-76CA5386D372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78A79-8D42-4410-A081-32EB797457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32862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9A97C-6B30-4EFD-9DD2-76CA5386D372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78A79-8D42-4410-A081-32EB797457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65918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9A97C-6B30-4EFD-9DD2-76CA5386D372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78A79-8D42-4410-A081-32EB797457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38735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9A97C-6B30-4EFD-9DD2-76CA5386D372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78A79-8D42-4410-A081-32EB797457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001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9A97C-6B30-4EFD-9DD2-76CA5386D372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78A79-8D42-4410-A081-32EB797457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48611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9A97C-6B30-4EFD-9DD2-76CA5386D372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78A79-8D42-4410-A081-32EB797457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84486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9A97C-6B30-4EFD-9DD2-76CA5386D372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78A79-8D42-4410-A081-32EB797457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84262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9A97C-6B30-4EFD-9DD2-76CA5386D372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78A79-8D42-4410-A081-32EB797457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372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9A97C-6B30-4EFD-9DD2-76CA5386D372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78A79-8D42-4410-A081-32EB797457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06601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8000">
              <a:srgbClr val="33CDDD"/>
            </a:gs>
            <a:gs pos="20000">
              <a:schemeClr val="accent1">
                <a:lumMod val="45000"/>
                <a:lumOff val="55000"/>
              </a:schemeClr>
            </a:gs>
            <a:gs pos="23000">
              <a:schemeClr val="accent1">
                <a:lumMod val="45000"/>
                <a:lumOff val="55000"/>
              </a:schemeClr>
            </a:gs>
            <a:gs pos="17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39A97C-6B30-4EFD-9DD2-76CA5386D372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678A79-8D42-4410-A081-32EB797457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63287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wNQaJyyyf14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1452" y="513660"/>
            <a:ext cx="10515600" cy="4351338"/>
          </a:xfrm>
        </p:spPr>
        <p:txBody>
          <a:bodyPr/>
          <a:lstStyle/>
          <a:p>
            <a:pPr marL="0" lvl="0" indent="0" algn="ctr">
              <a:buNone/>
            </a:pPr>
            <a:r>
              <a:rPr lang="en-US" sz="8000" dirty="0"/>
              <a:t>Sprinting Gazelle by </a:t>
            </a:r>
            <a:r>
              <a:rPr lang="en-US" sz="8000" dirty="0" err="1"/>
              <a:t>Reem</a:t>
            </a:r>
            <a:r>
              <a:rPr lang="en-US" sz="8000" dirty="0"/>
              <a:t> </a:t>
            </a:r>
            <a:r>
              <a:rPr lang="en-US" sz="8000" dirty="0" err="1"/>
              <a:t>Kelani</a:t>
            </a:r>
            <a:endParaRPr lang="en-US" sz="8000" dirty="0"/>
          </a:p>
          <a:p>
            <a:pPr marL="0" lvl="0" indent="0" algn="ctr">
              <a:buNone/>
            </a:pPr>
            <a:r>
              <a:rPr lang="en-US" dirty="0">
                <a:hlinkClick r:id="rId2"/>
              </a:rPr>
              <a:t>https://www.youtube.com/watch?v=wNQaJyyyf14</a:t>
            </a:r>
            <a:r>
              <a:rPr lang="en-US" dirty="0"/>
              <a:t> </a:t>
            </a:r>
          </a:p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728870" y="4126334"/>
            <a:ext cx="842838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This is traditional folk music from the Middle East</a:t>
            </a:r>
          </a:p>
          <a:p>
            <a:r>
              <a:rPr lang="en-US" dirty="0"/>
              <a:t>They are singing in a language called Arabic</a:t>
            </a:r>
          </a:p>
          <a:p>
            <a:r>
              <a:rPr lang="en-US" dirty="0"/>
              <a:t>The composer was actually born in Manchester!</a:t>
            </a:r>
          </a:p>
          <a:p>
            <a:r>
              <a:rPr lang="en-US" dirty="0"/>
              <a:t>The main instrument you can hear is like a clarinet and is called a </a:t>
            </a:r>
            <a:r>
              <a:rPr lang="en-US" dirty="0" err="1"/>
              <a:t>yarghul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18000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81942" y="274320"/>
            <a:ext cx="9144000" cy="1099272"/>
          </a:xfr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r>
              <a:rPr lang="en-GB" dirty="0" err="1" smtClean="0">
                <a:latin typeface="Twinkl Cursive Unlooped" panose="02000000000000000000" pitchFamily="2" charset="0"/>
              </a:rPr>
              <a:t>Severnbanks</a:t>
            </a:r>
            <a:r>
              <a:rPr lang="en-GB" dirty="0" smtClean="0">
                <a:latin typeface="Twinkl Cursive Unlooped" panose="02000000000000000000" pitchFamily="2" charset="0"/>
              </a:rPr>
              <a:t> Primary </a:t>
            </a:r>
            <a:endParaRPr lang="en-GB" dirty="0">
              <a:latin typeface="Twinkl Cursive Unlooped" panose="020000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6574" y="1687878"/>
            <a:ext cx="6251171" cy="4707912"/>
          </a:xfrm>
          <a:prstGeom prst="rect">
            <a:avLst/>
          </a:prstGeom>
          <a:ln cmpd="sng">
            <a:gradFill flip="none" rotWithShape="1">
              <a:gsLst>
                <a:gs pos="0">
                  <a:srgbClr val="85E1EB"/>
                </a:gs>
                <a:gs pos="20000">
                  <a:schemeClr val="accent1">
                    <a:lumMod val="45000"/>
                    <a:lumOff val="55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39000">
                  <a:schemeClr val="accent1">
                    <a:lumMod val="30000"/>
                    <a:lumOff val="7000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prstDash val="sysDot"/>
          </a:ln>
        </p:spPr>
      </p:pic>
    </p:spTree>
    <p:extLst>
      <p:ext uri="{BB962C8B-B14F-4D97-AF65-F5344CB8AC3E}">
        <p14:creationId xmlns:p14="http://schemas.microsoft.com/office/powerpoint/2010/main" val="1206188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Recap form last week…</a:t>
            </a:r>
            <a:br>
              <a:rPr lang="en-GB" dirty="0" smtClean="0"/>
            </a:br>
            <a:r>
              <a:rPr lang="en-GB" dirty="0" smtClean="0"/>
              <a:t>What are British Values?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759" y="1857305"/>
            <a:ext cx="10515600" cy="4351338"/>
          </a:xfrm>
        </p:spPr>
        <p:txBody>
          <a:bodyPr/>
          <a:lstStyle/>
          <a:p>
            <a:r>
              <a:rPr lang="en-GB" dirty="0"/>
              <a:t>The Key British Values are:</a:t>
            </a:r>
          </a:p>
          <a:p>
            <a:r>
              <a:rPr lang="en-GB" b="1" dirty="0"/>
              <a:t>democracy</a:t>
            </a:r>
            <a:endParaRPr lang="en-GB" dirty="0"/>
          </a:p>
          <a:p>
            <a:r>
              <a:rPr lang="en-GB" b="1" dirty="0"/>
              <a:t>rule of law</a:t>
            </a:r>
            <a:endParaRPr lang="en-GB" dirty="0"/>
          </a:p>
          <a:p>
            <a:r>
              <a:rPr lang="en-GB" b="1" dirty="0"/>
              <a:t>individual liberty</a:t>
            </a:r>
            <a:endParaRPr lang="en-GB" dirty="0"/>
          </a:p>
          <a:p>
            <a:r>
              <a:rPr lang="en-GB" b="1" dirty="0"/>
              <a:t>mutual respect</a:t>
            </a:r>
            <a:endParaRPr lang="en-GB" dirty="0"/>
          </a:p>
          <a:p>
            <a:r>
              <a:rPr lang="en-GB" b="1" dirty="0"/>
              <a:t>tolerance of those of different faiths and beliefs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420574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44492"/>
            <a:ext cx="10515600" cy="4351338"/>
          </a:xfrm>
        </p:spPr>
        <p:txBody>
          <a:bodyPr/>
          <a:lstStyle/>
          <a:p>
            <a:endParaRPr lang="en-GB" dirty="0" smtClean="0"/>
          </a:p>
          <a:p>
            <a:pPr marL="0" indent="0">
              <a:buNone/>
            </a:pPr>
            <a:r>
              <a:rPr lang="en-GB" sz="4400" dirty="0" smtClean="0"/>
              <a:t>Focus today on Tolerance</a:t>
            </a:r>
          </a:p>
          <a:p>
            <a:pPr marL="0" indent="0">
              <a:buNone/>
            </a:pPr>
            <a:endParaRPr lang="en-GB" sz="4400" dirty="0" smtClean="0"/>
          </a:p>
          <a:p>
            <a:r>
              <a:rPr lang="en-GB" dirty="0" smtClean="0"/>
              <a:t>What does this mean to you/us</a:t>
            </a:r>
            <a:r>
              <a:rPr lang="en-GB" smtClean="0"/>
              <a:t>? </a:t>
            </a:r>
          </a:p>
          <a:p>
            <a:endParaRPr lang="en-GB" dirty="0" smtClean="0"/>
          </a:p>
          <a:p>
            <a:r>
              <a:rPr lang="en-GB" dirty="0"/>
              <a:t>https://www.youtube.com/watch?v=QS-rJcm7jyQ</a:t>
            </a:r>
            <a:endParaRPr lang="en-GB" dirty="0" smtClean="0"/>
          </a:p>
        </p:txBody>
      </p:sp>
      <p:sp>
        <p:nvSpPr>
          <p:cNvPr id="4" name="Rectangle 3"/>
          <p:cNvSpPr/>
          <p:nvPr/>
        </p:nvSpPr>
        <p:spPr>
          <a:xfrm>
            <a:off x="838200" y="4995830"/>
            <a:ext cx="849464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How are we going to show </a:t>
            </a:r>
            <a:r>
              <a:rPr lang="en-GB" sz="2800" dirty="0" smtClean="0"/>
              <a:t>Tolerance in school? 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673072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</TotalTime>
  <Words>107</Words>
  <Application>Microsoft Office PowerPoint</Application>
  <PresentationFormat>Widescreen</PresentationFormat>
  <Paragraphs>21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Twinkl Cursive Unlooped</vt:lpstr>
      <vt:lpstr>Office Theme</vt:lpstr>
      <vt:lpstr>PowerPoint Presentation</vt:lpstr>
      <vt:lpstr>Severnbanks Primary </vt:lpstr>
      <vt:lpstr>Recap form last week… What are British Values? </vt:lpstr>
      <vt:lpstr>PowerPoint Presentation</vt:lpstr>
    </vt:vector>
  </TitlesOfParts>
  <Company>EdIT Concepts UK Ltd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Severnbanks Primary</dc:title>
  <dc:creator>S Poole</dc:creator>
  <cp:lastModifiedBy>S Poole</cp:lastModifiedBy>
  <cp:revision>8</cp:revision>
  <dcterms:created xsi:type="dcterms:W3CDTF">2024-01-29T09:50:38Z</dcterms:created>
  <dcterms:modified xsi:type="dcterms:W3CDTF">2024-09-20T13:05:00Z</dcterms:modified>
</cp:coreProperties>
</file>